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7"/>
  </p:notesMasterIdLst>
  <p:handoutMasterIdLst>
    <p:handoutMasterId r:id="rId38"/>
  </p:handoutMasterIdLst>
  <p:sldIdLst>
    <p:sldId id="276" r:id="rId2"/>
    <p:sldId id="329" r:id="rId3"/>
    <p:sldId id="330" r:id="rId4"/>
    <p:sldId id="331" r:id="rId5"/>
    <p:sldId id="326" r:id="rId6"/>
    <p:sldId id="332" r:id="rId7"/>
    <p:sldId id="333" r:id="rId8"/>
    <p:sldId id="277" r:id="rId9"/>
    <p:sldId id="325" r:id="rId10"/>
    <p:sldId id="312" r:id="rId11"/>
    <p:sldId id="328" r:id="rId12"/>
    <p:sldId id="310" r:id="rId13"/>
    <p:sldId id="313" r:id="rId14"/>
    <p:sldId id="314" r:id="rId15"/>
    <p:sldId id="315" r:id="rId16"/>
    <p:sldId id="316" r:id="rId17"/>
    <p:sldId id="319" r:id="rId18"/>
    <p:sldId id="318" r:id="rId19"/>
    <p:sldId id="317" r:id="rId20"/>
    <p:sldId id="321" r:id="rId21"/>
    <p:sldId id="320" r:id="rId22"/>
    <p:sldId id="324" r:id="rId23"/>
    <p:sldId id="337" r:id="rId24"/>
    <p:sldId id="339" r:id="rId25"/>
    <p:sldId id="336" r:id="rId26"/>
    <p:sldId id="335" r:id="rId27"/>
    <p:sldId id="334" r:id="rId28"/>
    <p:sldId id="338" r:id="rId29"/>
    <p:sldId id="323" r:id="rId30"/>
    <p:sldId id="322" r:id="rId31"/>
    <p:sldId id="340" r:id="rId32"/>
    <p:sldId id="341" r:id="rId33"/>
    <p:sldId id="342" r:id="rId34"/>
    <p:sldId id="343" r:id="rId35"/>
    <p:sldId id="309"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415" autoAdjust="0"/>
    <p:restoredTop sz="86420" autoAdjust="0"/>
  </p:normalViewPr>
  <p:slideViewPr>
    <p:cSldViewPr>
      <p:cViewPr varScale="1">
        <p:scale>
          <a:sx n="66" d="100"/>
          <a:sy n="66" d="100"/>
        </p:scale>
        <p:origin x="-462" y="-10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1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mn-MN"/>
              <a:t>Цаг</a:t>
            </a:r>
            <a:r>
              <a:rPr lang="mn-MN" baseline="0"/>
              <a:t> хуваарилалт</a:t>
            </a:r>
            <a:endParaRPr lang="en-US"/>
          </a:p>
        </c:rich>
      </c:tx>
    </c:title>
    <c:plotArea>
      <c:layout/>
      <c:barChart>
        <c:barDir val="col"/>
        <c:grouping val="clustered"/>
        <c:ser>
          <c:idx val="0"/>
          <c:order val="0"/>
          <c:tx>
            <c:strRef>
              <c:f>Sheet1!$A$2</c:f>
              <c:strCache>
                <c:ptCount val="1"/>
                <c:pt idx="0">
                  <c:v>Н.Энхбаяр </c:v>
                </c:pt>
              </c:strCache>
            </c:strRef>
          </c:tx>
          <c:dLbls>
            <c:txPr>
              <a:bodyPr/>
              <a:lstStyle/>
              <a:p>
                <a:pPr>
                  <a:defRPr sz="1100"/>
                </a:pPr>
                <a:endParaRPr lang="en-US"/>
              </a:p>
            </c:txPr>
            <c:showVal val="1"/>
          </c:dLbls>
          <c:cat>
            <c:strRef>
              <c:f>Sheet1!$B$1:$F$1</c:f>
              <c:strCache>
                <c:ptCount val="5"/>
                <c:pt idx="0">
                  <c:v>МҮОНТВ </c:v>
                </c:pt>
                <c:pt idx="1">
                  <c:v>TB-5 </c:v>
                </c:pt>
                <c:pt idx="2">
                  <c:v>TB -9 </c:v>
                </c:pt>
                <c:pt idx="3">
                  <c:v>UBS </c:v>
                </c:pt>
                <c:pt idx="4">
                  <c:v>Ch-25 </c:v>
                </c:pt>
              </c:strCache>
            </c:strRef>
          </c:cat>
          <c:val>
            <c:numRef>
              <c:f>Sheet1!$B$2:$F$2</c:f>
              <c:numCache>
                <c:formatCode>h:mm:ss</c:formatCode>
                <c:ptCount val="5"/>
                <c:pt idx="0">
                  <c:v>2.5231481481481504E-2</c:v>
                </c:pt>
                <c:pt idx="1">
                  <c:v>2.9513888888888888E-3</c:v>
                </c:pt>
                <c:pt idx="2">
                  <c:v>5.3437500000000034E-2</c:v>
                </c:pt>
                <c:pt idx="3">
                  <c:v>2.8252314814814852E-2</c:v>
                </c:pt>
                <c:pt idx="4">
                  <c:v>3.8090277777777848E-2</c:v>
                </c:pt>
              </c:numCache>
            </c:numRef>
          </c:val>
        </c:ser>
        <c:ser>
          <c:idx val="1"/>
          <c:order val="1"/>
          <c:tx>
            <c:strRef>
              <c:f>Sheet1!$A$3</c:f>
              <c:strCache>
                <c:ptCount val="1"/>
                <c:pt idx="0">
                  <c:v>Ц.Элбэгдорж </c:v>
                </c:pt>
              </c:strCache>
            </c:strRef>
          </c:tx>
          <c:dLbls>
            <c:txPr>
              <a:bodyPr/>
              <a:lstStyle/>
              <a:p>
                <a:pPr>
                  <a:defRPr sz="1200"/>
                </a:pPr>
                <a:endParaRPr lang="en-US"/>
              </a:p>
            </c:txPr>
            <c:showVal val="1"/>
          </c:dLbls>
          <c:cat>
            <c:strRef>
              <c:f>Sheet1!$B$1:$F$1</c:f>
              <c:strCache>
                <c:ptCount val="5"/>
                <c:pt idx="0">
                  <c:v>МҮОНТВ </c:v>
                </c:pt>
                <c:pt idx="1">
                  <c:v>TB-5 </c:v>
                </c:pt>
                <c:pt idx="2">
                  <c:v>TB -9 </c:v>
                </c:pt>
                <c:pt idx="3">
                  <c:v>UBS </c:v>
                </c:pt>
                <c:pt idx="4">
                  <c:v>Ch-25 </c:v>
                </c:pt>
              </c:strCache>
            </c:strRef>
          </c:cat>
          <c:val>
            <c:numRef>
              <c:f>Sheet1!$B$3:$F$3</c:f>
              <c:numCache>
                <c:formatCode>h:mm:ss</c:formatCode>
                <c:ptCount val="5"/>
                <c:pt idx="0">
                  <c:v>1.2442129629629654E-2</c:v>
                </c:pt>
                <c:pt idx="1">
                  <c:v>1.5162037037037068E-2</c:v>
                </c:pt>
                <c:pt idx="2">
                  <c:v>7.8819444444444539E-2</c:v>
                </c:pt>
                <c:pt idx="3">
                  <c:v>7.5405092592592579E-2</c:v>
                </c:pt>
                <c:pt idx="4">
                  <c:v>4.6018518518518507E-2</c:v>
                </c:pt>
              </c:numCache>
            </c:numRef>
          </c:val>
        </c:ser>
        <c:gapWidth val="75"/>
        <c:axId val="36785536"/>
        <c:axId val="39519360"/>
      </c:barChart>
      <c:catAx>
        <c:axId val="36785536"/>
        <c:scaling>
          <c:orientation val="minMax"/>
        </c:scaling>
        <c:axPos val="b"/>
        <c:majorTickMark val="none"/>
        <c:tickLblPos val="nextTo"/>
        <c:txPr>
          <a:bodyPr/>
          <a:lstStyle/>
          <a:p>
            <a:pPr>
              <a:defRPr sz="1200"/>
            </a:pPr>
            <a:endParaRPr lang="en-US"/>
          </a:p>
        </c:txPr>
        <c:crossAx val="39519360"/>
        <c:crosses val="autoZero"/>
        <c:auto val="1"/>
        <c:lblAlgn val="ctr"/>
        <c:lblOffset val="100"/>
      </c:catAx>
      <c:valAx>
        <c:axId val="39519360"/>
        <c:scaling>
          <c:orientation val="minMax"/>
        </c:scaling>
        <c:axPos val="l"/>
        <c:majorGridlines/>
        <c:numFmt formatCode="h:mm:ss" sourceLinked="1"/>
        <c:majorTickMark val="none"/>
        <c:tickLblPos val="nextTo"/>
        <c:spPr>
          <a:ln w="9525">
            <a:noFill/>
          </a:ln>
        </c:spPr>
        <c:crossAx val="36785536"/>
        <c:crosses val="autoZero"/>
        <c:crossBetween val="between"/>
      </c:valAx>
    </c:plotArea>
    <c:legend>
      <c:legendPos val="b"/>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E2649AD-5FA5-4AAC-996B-B7304761D1FB}" type="datetimeFigureOut">
              <a:rPr lang="en-US"/>
              <a:pPr>
                <a:defRPr/>
              </a:pPr>
              <a:t>5/13/2009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24FC228-D796-41DA-8F2E-A84F44A7BE5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775F1E2-4001-4B19-BDDA-57CB1E54EDE1}" type="datetimeFigureOut">
              <a:rPr lang="en-US"/>
              <a:pPr>
                <a:defRPr/>
              </a:pPr>
              <a:t>5/13/2009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8910AB8-F188-4183-A8A4-19946EE140E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B0E409C-9A5E-44DF-8E4E-E7A9235DF268}" type="slidenum">
              <a:rPr lang="en-US"/>
              <a:pPr fontAlgn="base">
                <a:spcBef>
                  <a:spcPct val="0"/>
                </a:spcBef>
                <a:spcAft>
                  <a:spcPct val="0"/>
                </a:spcAft>
              </a:pPr>
              <a:t>29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30AB6838-568B-4890-8E23-6C3F2E6B358D}" type="datetime1">
              <a:rPr lang="en-US"/>
              <a:pPr>
                <a:defRPr/>
              </a:pPr>
              <a:t>5/13/2009</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93C57911-129B-43D0-8A9A-5D4E92F6E21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436832B-DB49-4160-A95F-14E61860C713}" type="datetime1">
              <a:rPr lang="en-US"/>
              <a:pPr>
                <a:defRPr/>
              </a:pPr>
              <a:t>5/13/2009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49E0507-B10D-4F6C-A40C-5B5CAE18BBD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6C4F4AC-0E34-44B9-A1AE-AC2FFDFBABFF}" type="datetime1">
              <a:rPr lang="en-US"/>
              <a:pPr>
                <a:defRPr/>
              </a:pPr>
              <a:t>5/13/2009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3669CB8-BFFA-4BCC-9286-9B545AB2B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50F84956-46A4-434C-812E-4E67228DCCC2}" type="datetime1">
              <a:rPr lang="en-US"/>
              <a:pPr>
                <a:defRPr/>
              </a:pPr>
              <a:t>5/13/2009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865F121-4950-40DB-ACA1-697D011DCB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F50E7DCE-9603-4F1E-912C-05B9DF6F67DA}" type="datetime1">
              <a:rPr lang="en-US"/>
              <a:pPr>
                <a:defRPr/>
              </a:pPr>
              <a:t>5/13/2009</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BC929958-8A7E-4963-9288-C3B1FFAE1C8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BA314432-072C-479A-A863-B7CF0E6DD9A2}" type="datetime1">
              <a:rPr lang="en-US"/>
              <a:pPr>
                <a:defRPr/>
              </a:pPr>
              <a:t>5/13/2009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6081781-CAF5-4542-AA13-05F78C10197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5B211441-948A-4B95-A153-48C0B33C33E4}" type="datetime1">
              <a:rPr lang="en-US"/>
              <a:pPr>
                <a:defRPr/>
              </a:pPr>
              <a:t>5/13/2009</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D809FFE8-97BF-48CB-81FB-0512622849B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6FA41A5C-FEBD-488D-87AA-5B773B60565E}" type="datetime1">
              <a:rPr lang="en-US"/>
              <a:pPr>
                <a:defRPr/>
              </a:pPr>
              <a:t>5/13/2009</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E2E73084-19E0-4BD4-84F9-3AD355D0DBA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0C150F3-1E34-46C7-953D-B540200C001F}" type="datetime1">
              <a:rPr lang="en-US"/>
              <a:pPr>
                <a:defRPr/>
              </a:pPr>
              <a:t>5/13/2009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8C59387-2CD7-46A8-B911-AE3050E493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80F535FC-6474-4701-A995-726A5EF1FCAC}" type="datetime1">
              <a:rPr lang="en-US"/>
              <a:pPr>
                <a:defRPr/>
              </a:pPr>
              <a:t>5/13/2009</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7EBDC85-B3D2-4559-817C-3FE6D7B41D4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D520B280-EC3F-468D-83A3-C3E738B01EB4}" type="datetime1">
              <a:rPr lang="en-US"/>
              <a:pPr>
                <a:defRPr/>
              </a:pPr>
              <a:t>5/13/2009</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3DB04F85-BCC1-4F2F-AC98-77905C01D6B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296B6958-5C42-4A01-87AD-73C8C6AD8A4E}" type="datetime1">
              <a:rPr lang="en-US"/>
              <a:pPr>
                <a:defRPr/>
              </a:pPr>
              <a:t>5/13/2009</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B0946436-D08D-4209-B152-CCB31333E0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6" r:id="rId1"/>
    <p:sldLayoutId id="2147483815" r:id="rId2"/>
    <p:sldLayoutId id="2147483817" r:id="rId3"/>
    <p:sldLayoutId id="2147483818" r:id="rId4"/>
    <p:sldLayoutId id="2147483819" r:id="rId5"/>
    <p:sldLayoutId id="2147483820" r:id="rId6"/>
    <p:sldLayoutId id="2147483814" r:id="rId7"/>
    <p:sldLayoutId id="2147483821" r:id="rId8"/>
    <p:sldLayoutId id="2147483822" r:id="rId9"/>
    <p:sldLayoutId id="2147483813" r:id="rId10"/>
    <p:sldLayoutId id="2147483812" r:id="rId11"/>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Autofit/>
          </a:bodyPr>
          <a:lstStyle/>
          <a:p>
            <a:pPr fontAlgn="auto">
              <a:spcAft>
                <a:spcPts val="0"/>
              </a:spcAft>
              <a:defRPr/>
            </a:pPr>
            <a:r>
              <a:rPr lang="mn-MN" sz="5400" dirty="0" smtClean="0">
                <a:effectLst>
                  <a:outerShdw blurRad="38100" dist="38100" dir="2700000" algn="tl">
                    <a:srgbClr val="000000">
                      <a:alpha val="43137"/>
                    </a:srgbClr>
                  </a:outerShdw>
                </a:effectLst>
                <a:latin typeface="Arial" pitchFamily="34" charset="0"/>
                <a:cs typeface="Arial" pitchFamily="34" charset="0"/>
              </a:rPr>
              <a:t>Хэвлэл мэдээллийн мониторинг</a:t>
            </a:r>
            <a:endParaRPr lang="en-US" sz="5400" dirty="0">
              <a:effectLst>
                <a:outerShdw blurRad="38100" dist="38100" dir="2700000" algn="tl">
                  <a:srgbClr val="000000">
                    <a:alpha val="43137"/>
                  </a:srgbClr>
                </a:outerShdw>
              </a:effectLst>
              <a:latin typeface="Arial" pitchFamily="34" charset="0"/>
              <a:cs typeface="Arial" pitchFamily="34" charset="0"/>
            </a:endParaRPr>
          </a:p>
        </p:txBody>
      </p:sp>
      <p:sp>
        <p:nvSpPr>
          <p:cNvPr id="3" name="Subtitle 2"/>
          <p:cNvSpPr>
            <a:spLocks noGrp="1"/>
          </p:cNvSpPr>
          <p:nvPr>
            <p:ph type="subTitle" idx="1"/>
          </p:nvPr>
        </p:nvSpPr>
        <p:spPr>
          <a:xfrm>
            <a:off x="685800" y="3611563"/>
            <a:ext cx="7772400" cy="1874837"/>
          </a:xfrm>
        </p:spPr>
        <p:txBody>
          <a:bodyPr>
            <a:normAutofit/>
          </a:bodyPr>
          <a:lstStyle/>
          <a:p>
            <a:pPr marR="0">
              <a:lnSpc>
                <a:spcPct val="80000"/>
              </a:lnSpc>
            </a:pPr>
            <a:r>
              <a:rPr lang="mn-MN" sz="1500" b="1" smtClean="0">
                <a:solidFill>
                  <a:schemeClr val="tx1"/>
                </a:solidFill>
              </a:rPr>
              <a:t>200</a:t>
            </a:r>
            <a:r>
              <a:rPr lang="en-US" sz="1500" b="1" smtClean="0">
                <a:solidFill>
                  <a:schemeClr val="tx1"/>
                </a:solidFill>
              </a:rPr>
              <a:t>9</a:t>
            </a:r>
            <a:r>
              <a:rPr lang="mn-MN" sz="1500" b="1" smtClean="0">
                <a:solidFill>
                  <a:schemeClr val="tx1"/>
                </a:solidFill>
              </a:rPr>
              <a:t>.0</a:t>
            </a:r>
            <a:r>
              <a:rPr lang="en-US" sz="1500" b="1" smtClean="0">
                <a:solidFill>
                  <a:schemeClr val="tx1"/>
                </a:solidFill>
              </a:rPr>
              <a:t>5</a:t>
            </a:r>
            <a:r>
              <a:rPr lang="mn-MN" sz="1500" b="1" smtClean="0">
                <a:solidFill>
                  <a:schemeClr val="tx1"/>
                </a:solidFill>
              </a:rPr>
              <a:t>.</a:t>
            </a:r>
            <a:r>
              <a:rPr lang="en-US" sz="1500" b="1" smtClean="0">
                <a:solidFill>
                  <a:schemeClr val="tx1"/>
                </a:solidFill>
              </a:rPr>
              <a:t>08</a:t>
            </a:r>
            <a:r>
              <a:rPr lang="mn-MN" sz="1500" b="1" smtClean="0">
                <a:solidFill>
                  <a:schemeClr val="tx1"/>
                </a:solidFill>
              </a:rPr>
              <a:t>- 200</a:t>
            </a:r>
            <a:r>
              <a:rPr lang="en-US" sz="1500" b="1" smtClean="0">
                <a:solidFill>
                  <a:schemeClr val="tx1"/>
                </a:solidFill>
              </a:rPr>
              <a:t>9</a:t>
            </a:r>
            <a:r>
              <a:rPr lang="mn-MN" sz="1500" b="1" smtClean="0">
                <a:solidFill>
                  <a:schemeClr val="tx1"/>
                </a:solidFill>
              </a:rPr>
              <a:t>.0</a:t>
            </a:r>
            <a:r>
              <a:rPr lang="en-US" sz="1500" b="1" smtClean="0">
                <a:solidFill>
                  <a:schemeClr val="tx1"/>
                </a:solidFill>
              </a:rPr>
              <a:t>5</a:t>
            </a:r>
            <a:r>
              <a:rPr lang="mn-MN" sz="1500" b="1" smtClean="0">
                <a:solidFill>
                  <a:schemeClr val="tx1"/>
                </a:solidFill>
              </a:rPr>
              <a:t>.</a:t>
            </a:r>
            <a:r>
              <a:rPr lang="en-US" sz="1500" b="1" smtClean="0">
                <a:solidFill>
                  <a:schemeClr val="tx1"/>
                </a:solidFill>
              </a:rPr>
              <a:t>09</a:t>
            </a:r>
            <a:endParaRPr lang="mn-MN" sz="1500" b="1" smtClean="0">
              <a:solidFill>
                <a:schemeClr val="tx1"/>
              </a:solidFill>
            </a:endParaRPr>
          </a:p>
          <a:p>
            <a:pPr marR="0">
              <a:lnSpc>
                <a:spcPct val="80000"/>
              </a:lnSpc>
            </a:pPr>
            <a:endParaRPr lang="mn-MN" sz="700" smtClean="0">
              <a:solidFill>
                <a:schemeClr val="tx1"/>
              </a:solidFill>
            </a:endParaRPr>
          </a:p>
          <a:p>
            <a:pPr marR="0">
              <a:lnSpc>
                <a:spcPct val="80000"/>
              </a:lnSpc>
            </a:pPr>
            <a:endParaRPr lang="mn-MN" sz="700" smtClean="0">
              <a:solidFill>
                <a:schemeClr val="tx1"/>
              </a:solidFill>
            </a:endParaRPr>
          </a:p>
          <a:p>
            <a:pPr marR="0">
              <a:lnSpc>
                <a:spcPct val="80000"/>
              </a:lnSpc>
            </a:pPr>
            <a:endParaRPr lang="mn-MN" sz="700" smtClean="0">
              <a:solidFill>
                <a:schemeClr val="tx1"/>
              </a:solidFill>
            </a:endParaRPr>
          </a:p>
          <a:p>
            <a:pPr marR="0">
              <a:lnSpc>
                <a:spcPct val="80000"/>
              </a:lnSpc>
            </a:pPr>
            <a:endParaRPr lang="mn-MN" sz="700" smtClean="0">
              <a:solidFill>
                <a:schemeClr val="tx1"/>
              </a:solidFill>
            </a:endParaRPr>
          </a:p>
          <a:p>
            <a:pPr marR="0">
              <a:lnSpc>
                <a:spcPct val="80000"/>
              </a:lnSpc>
            </a:pPr>
            <a:r>
              <a:rPr lang="mn-MN" sz="2200" smtClean="0">
                <a:solidFill>
                  <a:schemeClr val="tx1"/>
                </a:solidFill>
                <a:latin typeface="Times New Roman" pitchFamily="18" charset="0"/>
                <a:cs typeface="Times New Roman" pitchFamily="18" charset="0"/>
              </a:rPr>
              <a:t>“Шударга сонгуулийн төлөө иргэний нийгмийн хяналт” сүлжээ</a:t>
            </a:r>
          </a:p>
          <a:p>
            <a:pPr marR="0">
              <a:lnSpc>
                <a:spcPct val="80000"/>
              </a:lnSpc>
            </a:pPr>
            <a:r>
              <a:rPr lang="mn-MN" sz="2100" smtClean="0">
                <a:solidFill>
                  <a:schemeClr val="tx1"/>
                </a:solidFill>
                <a:latin typeface="Arial" charset="0"/>
                <a:cs typeface="Arial" charset="0"/>
              </a:rPr>
              <a:t>“Глоб Интернэшнл” ТББ</a:t>
            </a:r>
            <a:endParaRPr lang="en-US" sz="2100" smtClean="0">
              <a:solidFill>
                <a:schemeClr val="tx1"/>
              </a:solidFill>
              <a:latin typeface="Arial" charset="0"/>
              <a:cs typeface="Arial" charset="0"/>
            </a:endParaRPr>
          </a:p>
        </p:txBody>
      </p:sp>
      <p:sp>
        <p:nvSpPr>
          <p:cNvPr id="15363"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EBB83520-A4C9-45D6-9171-E5C7C60DE2FB}" type="slidenum">
              <a:rPr lang="en-US"/>
              <a:pPr fontAlgn="base">
                <a:spcBef>
                  <a:spcPct val="0"/>
                </a:spcBef>
                <a:spcAft>
                  <a:spcPct val="0"/>
                </a:spcAft>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0"/>
            <a:ext cx="7772400" cy="1470025"/>
          </a:xfrm>
        </p:spPr>
        <p:txBody>
          <a:bodyPr>
            <a:noAutofit/>
          </a:bodyPr>
          <a:lstStyle/>
          <a:p>
            <a:pPr fontAlgn="auto">
              <a:spcAft>
                <a:spcPts val="0"/>
              </a:spcAft>
              <a:defRPr/>
            </a:pPr>
            <a:r>
              <a:rPr lang="mn-MN" sz="5400" u="sng" dirty="0" smtClean="0"/>
              <a:t>Тэнцвэрт, шударга байдал</a:t>
            </a:r>
          </a:p>
        </p:txBody>
      </p:sp>
      <p:sp>
        <p:nvSpPr>
          <p:cNvPr id="24578"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9DCD6B0-5633-4378-9596-ED7EA2055273}" type="slidenum">
              <a:rPr lang="en-US"/>
              <a:pPr fontAlgn="base">
                <a:spcBef>
                  <a:spcPct val="0"/>
                </a:spcBef>
                <a:spcAft>
                  <a:spcPct val="0"/>
                </a:spcAft>
              </a:pPr>
              <a:t>10</a:t>
            </a:fld>
            <a:endParaRPr lang="en-US"/>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28600" y="228600"/>
          <a:ext cx="8610600" cy="1981200"/>
        </p:xfrm>
        <a:graphic>
          <a:graphicData uri="http://schemas.openxmlformats.org/drawingml/2006/table">
            <a:tbl>
              <a:tblPr firstRow="1" bandRow="1">
                <a:tableStyleId>{5C22544A-7EE6-4342-B048-85BDC9FD1C3A}</a:tableStyleId>
              </a:tblPr>
              <a:tblGrid>
                <a:gridCol w="2004192"/>
                <a:gridCol w="1484586"/>
                <a:gridCol w="1336127"/>
                <a:gridCol w="1187669"/>
                <a:gridCol w="1336127"/>
                <a:gridCol w="1261897"/>
              </a:tblGrid>
              <a:tr h="676747">
                <a:tc>
                  <a:txBody>
                    <a:bodyPr/>
                    <a:lstStyle/>
                    <a:p>
                      <a:endParaRPr lang="en-US" sz="2000" b="1" dirty="0"/>
                    </a:p>
                  </a:txBody>
                  <a:tcPr/>
                </a:tc>
                <a:tc>
                  <a:txBody>
                    <a:bodyPr/>
                    <a:lstStyle/>
                    <a:p>
                      <a:r>
                        <a:rPr lang="mn-MN" sz="2000" b="1" dirty="0" smtClean="0"/>
                        <a:t>МҮОНТВ</a:t>
                      </a:r>
                      <a:endParaRPr lang="en-US" sz="2000" b="1" dirty="0"/>
                    </a:p>
                  </a:txBody>
                  <a:tcPr/>
                </a:tc>
                <a:tc>
                  <a:txBody>
                    <a:bodyPr/>
                    <a:lstStyle/>
                    <a:p>
                      <a:r>
                        <a:rPr lang="en-US" sz="2000" b="1" dirty="0" smtClean="0"/>
                        <a:t>TB-5</a:t>
                      </a:r>
                      <a:endParaRPr lang="en-US" sz="2000" b="1" dirty="0"/>
                    </a:p>
                  </a:txBody>
                  <a:tcPr/>
                </a:tc>
                <a:tc>
                  <a:txBody>
                    <a:bodyPr/>
                    <a:lstStyle/>
                    <a:p>
                      <a:r>
                        <a:rPr lang="en-US" sz="2000" b="1" dirty="0" smtClean="0"/>
                        <a:t>TB -9</a:t>
                      </a:r>
                      <a:endParaRPr lang="en-US" sz="2000" b="1" dirty="0"/>
                    </a:p>
                  </a:txBody>
                  <a:tcPr/>
                </a:tc>
                <a:tc>
                  <a:txBody>
                    <a:bodyPr/>
                    <a:lstStyle/>
                    <a:p>
                      <a:r>
                        <a:rPr lang="en-US" sz="2000" b="1" dirty="0" smtClean="0"/>
                        <a:t>UBS</a:t>
                      </a:r>
                      <a:endParaRPr lang="en-US" sz="2000" b="1" dirty="0"/>
                    </a:p>
                  </a:txBody>
                  <a:tcPr/>
                </a:tc>
                <a:tc>
                  <a:txBody>
                    <a:bodyPr/>
                    <a:lstStyle/>
                    <a:p>
                      <a:r>
                        <a:rPr lang="en-US" sz="2000" b="1" dirty="0" smtClean="0"/>
                        <a:t>Ch-25</a:t>
                      </a:r>
                      <a:endParaRPr lang="en-US" sz="2000" b="1" dirty="0"/>
                    </a:p>
                  </a:txBody>
                  <a:tcPr/>
                </a:tc>
              </a:tr>
              <a:tr h="627707">
                <a:tc>
                  <a:txBody>
                    <a:bodyPr/>
                    <a:lstStyle/>
                    <a:p>
                      <a:r>
                        <a:rPr lang="mn-MN" sz="2000" b="1" dirty="0" smtClean="0"/>
                        <a:t>Н.Энхбаяр</a:t>
                      </a:r>
                      <a:endParaRPr lang="en-US" sz="2000" b="1" dirty="0"/>
                    </a:p>
                  </a:txBody>
                  <a:tcPr/>
                </a:tc>
                <a:tc>
                  <a:txBody>
                    <a:bodyPr/>
                    <a:lstStyle/>
                    <a:p>
                      <a:r>
                        <a:rPr lang="mn-MN" sz="2000" b="1" dirty="0" smtClean="0"/>
                        <a:t>0:36:20</a:t>
                      </a:r>
                      <a:endParaRPr lang="en-US" sz="2000" b="1" dirty="0"/>
                    </a:p>
                  </a:txBody>
                  <a:tcPr/>
                </a:tc>
                <a:tc>
                  <a:txBody>
                    <a:bodyPr/>
                    <a:lstStyle/>
                    <a:p>
                      <a:r>
                        <a:rPr lang="en-US" sz="2000" b="1" dirty="0" smtClean="0"/>
                        <a:t>0:04:15</a:t>
                      </a:r>
                      <a:endParaRPr lang="en-US" sz="2000" b="1" dirty="0"/>
                    </a:p>
                  </a:txBody>
                  <a:tcPr/>
                </a:tc>
                <a:tc>
                  <a:txBody>
                    <a:bodyPr/>
                    <a:lstStyle/>
                    <a:p>
                      <a:r>
                        <a:rPr lang="en-US" sz="2000" b="1" dirty="0" smtClean="0"/>
                        <a:t>1:16:57</a:t>
                      </a:r>
                      <a:endParaRPr lang="en-US" sz="2000" b="1" dirty="0"/>
                    </a:p>
                  </a:txBody>
                  <a:tcPr/>
                </a:tc>
                <a:tc>
                  <a:txBody>
                    <a:bodyPr/>
                    <a:lstStyle/>
                    <a:p>
                      <a:r>
                        <a:rPr lang="en-US" sz="2000" b="1" dirty="0" smtClean="0"/>
                        <a:t>0:40:41</a:t>
                      </a:r>
                      <a:endParaRPr lang="en-US" sz="2000" b="1" dirty="0"/>
                    </a:p>
                  </a:txBody>
                  <a:tcPr/>
                </a:tc>
                <a:tc>
                  <a:txBody>
                    <a:bodyPr/>
                    <a:lstStyle/>
                    <a:p>
                      <a:r>
                        <a:rPr lang="en-US" sz="2000" b="1" dirty="0" smtClean="0"/>
                        <a:t>0:54:51</a:t>
                      </a:r>
                      <a:endParaRPr lang="en-US" sz="2000" b="1" dirty="0"/>
                    </a:p>
                  </a:txBody>
                  <a:tcPr/>
                </a:tc>
              </a:tr>
              <a:tr h="676747">
                <a:tc>
                  <a:txBody>
                    <a:bodyPr/>
                    <a:lstStyle/>
                    <a:p>
                      <a:r>
                        <a:rPr lang="mn-MN" sz="2000" b="1" dirty="0" smtClean="0"/>
                        <a:t>Ц.Элбэгдорж</a:t>
                      </a:r>
                      <a:endParaRPr lang="en-US" sz="2000" b="1" dirty="0"/>
                    </a:p>
                  </a:txBody>
                  <a:tcPr>
                    <a:solidFill>
                      <a:srgbClr val="C00000"/>
                    </a:solidFill>
                  </a:tcPr>
                </a:tc>
                <a:tc>
                  <a:txBody>
                    <a:bodyPr/>
                    <a:lstStyle/>
                    <a:p>
                      <a:r>
                        <a:rPr lang="mn-MN" sz="2000" b="1" dirty="0" smtClean="0"/>
                        <a:t>0</a:t>
                      </a:r>
                      <a:r>
                        <a:rPr lang="en-US" sz="2000" b="1" dirty="0" smtClean="0"/>
                        <a:t>:17:55</a:t>
                      </a:r>
                      <a:endParaRPr lang="en-US" sz="2000" b="1" dirty="0"/>
                    </a:p>
                  </a:txBody>
                  <a:tcPr>
                    <a:solidFill>
                      <a:srgbClr val="C00000"/>
                    </a:solidFill>
                  </a:tcPr>
                </a:tc>
                <a:tc>
                  <a:txBody>
                    <a:bodyPr/>
                    <a:lstStyle/>
                    <a:p>
                      <a:r>
                        <a:rPr lang="en-US" sz="2000" b="1" dirty="0" smtClean="0"/>
                        <a:t>0:21:50</a:t>
                      </a:r>
                      <a:endParaRPr lang="en-US" sz="2000" b="1" dirty="0"/>
                    </a:p>
                  </a:txBody>
                  <a:tcPr>
                    <a:solidFill>
                      <a:srgbClr val="C00000"/>
                    </a:solidFill>
                  </a:tcPr>
                </a:tc>
                <a:tc>
                  <a:txBody>
                    <a:bodyPr/>
                    <a:lstStyle/>
                    <a:p>
                      <a:r>
                        <a:rPr lang="en-US" sz="2000" b="1" dirty="0" smtClean="0"/>
                        <a:t>1:53:30</a:t>
                      </a:r>
                      <a:endParaRPr lang="en-US" sz="2000" b="1" dirty="0"/>
                    </a:p>
                  </a:txBody>
                  <a:tcPr>
                    <a:solidFill>
                      <a:srgbClr val="C00000"/>
                    </a:solidFill>
                  </a:tcPr>
                </a:tc>
                <a:tc>
                  <a:txBody>
                    <a:bodyPr/>
                    <a:lstStyle/>
                    <a:p>
                      <a:r>
                        <a:rPr lang="en-US" sz="2000" b="1" dirty="0" smtClean="0"/>
                        <a:t>1:48:35</a:t>
                      </a:r>
                      <a:endParaRPr lang="en-US" sz="2000" b="1" dirty="0"/>
                    </a:p>
                  </a:txBody>
                  <a:tcPr>
                    <a:solidFill>
                      <a:srgbClr val="C00000"/>
                    </a:solidFill>
                  </a:tcPr>
                </a:tc>
                <a:tc>
                  <a:txBody>
                    <a:bodyPr/>
                    <a:lstStyle/>
                    <a:p>
                      <a:r>
                        <a:rPr lang="en-US" sz="2000" b="1" dirty="0" smtClean="0"/>
                        <a:t>1:06:16</a:t>
                      </a:r>
                      <a:endParaRPr lang="en-US" sz="2000" b="1" dirty="0"/>
                    </a:p>
                  </a:txBody>
                  <a:tcPr>
                    <a:solidFill>
                      <a:srgbClr val="C00000"/>
                    </a:solidFill>
                  </a:tcPr>
                </a:tc>
              </a:tr>
            </a:tbl>
          </a:graphicData>
        </a:graphic>
      </p:graphicFrame>
      <p:sp>
        <p:nvSpPr>
          <p:cNvPr id="25631"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E2FA68F-65A2-4542-A77A-ABF0CC6CE2D0}" type="slidenum">
              <a:rPr lang="en-US"/>
              <a:pPr fontAlgn="base">
                <a:spcBef>
                  <a:spcPct val="0"/>
                </a:spcBef>
                <a:spcAft>
                  <a:spcPct val="0"/>
                </a:spcAft>
              </a:pPr>
              <a:t>11</a:t>
            </a:fld>
            <a:endParaRPr lang="en-US"/>
          </a:p>
        </p:txBody>
      </p:sp>
      <p:graphicFrame>
        <p:nvGraphicFramePr>
          <p:cNvPr id="6" name="Chart 5"/>
          <p:cNvGraphicFramePr/>
          <p:nvPr/>
        </p:nvGraphicFramePr>
        <p:xfrm>
          <a:off x="304800" y="2209800"/>
          <a:ext cx="8610600" cy="4343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2DF37DF-3C01-4D0F-AC91-4349D4CA6C90}" type="slidenum">
              <a:rPr lang="en-US"/>
              <a:pPr fontAlgn="base">
                <a:spcBef>
                  <a:spcPct val="0"/>
                </a:spcBef>
                <a:spcAft>
                  <a:spcPct val="0"/>
                </a:spcAft>
              </a:pPr>
              <a:t>12</a:t>
            </a:fld>
            <a:endParaRPr lang="en-US"/>
          </a:p>
        </p:txBody>
      </p:sp>
      <p:sp>
        <p:nvSpPr>
          <p:cNvPr id="2" name="Title 1"/>
          <p:cNvSpPr>
            <a:spLocks noGrp="1"/>
          </p:cNvSpPr>
          <p:nvPr>
            <p:ph type="title"/>
          </p:nvPr>
        </p:nvSpPr>
        <p:spPr/>
        <p:txBody>
          <a:bodyPr/>
          <a:lstStyle/>
          <a:p>
            <a:pPr fontAlgn="auto">
              <a:spcAft>
                <a:spcPts val="0"/>
              </a:spcAft>
              <a:defRPr/>
            </a:pPr>
            <a:r>
              <a:rPr lang="mn-MN" dirty="0" smtClean="0"/>
              <a:t>МҮОНТВ</a:t>
            </a:r>
            <a:endParaRPr lang="en-US" dirty="0"/>
          </a:p>
        </p:txBody>
      </p:sp>
      <p:pic>
        <p:nvPicPr>
          <p:cNvPr id="26627" name="Content Placeholder 4"/>
          <p:cNvPicPr>
            <a:picLocks noGrp="1"/>
          </p:cNvPicPr>
          <p:nvPr>
            <p:ph idx="1"/>
          </p:nvPr>
        </p:nvPicPr>
        <p:blipFill>
          <a:blip r:embed="rId2"/>
          <a:srcRect/>
          <a:stretch>
            <a:fillRect/>
          </a:stretch>
        </p:blipFill>
        <p:spPr>
          <a:xfrm>
            <a:off x="304800" y="1524000"/>
            <a:ext cx="8305800" cy="47244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023AC4A-3D1B-47A2-80E6-9ED9D6BB5BC5}" type="slidenum">
              <a:rPr lang="en-US"/>
              <a:pPr fontAlgn="base">
                <a:spcBef>
                  <a:spcPct val="0"/>
                </a:spcBef>
                <a:spcAft>
                  <a:spcPct val="0"/>
                </a:spcAft>
              </a:pPr>
              <a:t>13</a:t>
            </a:fld>
            <a:endParaRPr lang="en-US"/>
          </a:p>
        </p:txBody>
      </p:sp>
      <p:sp>
        <p:nvSpPr>
          <p:cNvPr id="4" name="Title 3"/>
          <p:cNvSpPr>
            <a:spLocks noGrp="1"/>
          </p:cNvSpPr>
          <p:nvPr>
            <p:ph type="title"/>
          </p:nvPr>
        </p:nvSpPr>
        <p:spPr/>
        <p:txBody>
          <a:bodyPr/>
          <a:lstStyle/>
          <a:p>
            <a:pPr fontAlgn="auto">
              <a:spcAft>
                <a:spcPts val="0"/>
              </a:spcAft>
              <a:defRPr/>
            </a:pPr>
            <a:r>
              <a:rPr lang="mn-MN" dirty="0" smtClean="0"/>
              <a:t>МҮОНТВ</a:t>
            </a:r>
            <a:endParaRPr lang="en-US" dirty="0"/>
          </a:p>
        </p:txBody>
      </p:sp>
      <p:pic>
        <p:nvPicPr>
          <p:cNvPr id="27651" name="Content Placeholder 4"/>
          <p:cNvPicPr>
            <a:picLocks noGrp="1"/>
          </p:cNvPicPr>
          <p:nvPr>
            <p:ph idx="1"/>
          </p:nvPr>
        </p:nvPicPr>
        <p:blipFill>
          <a:blip r:embed="rId2"/>
          <a:srcRect/>
          <a:stretch>
            <a:fillRect/>
          </a:stretch>
        </p:blipFill>
        <p:spPr>
          <a:xfrm>
            <a:off x="228600" y="1371600"/>
            <a:ext cx="8686800" cy="4572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DB025D5-86EE-4145-9A17-4C3D0EE0BD2F}" type="slidenum">
              <a:rPr lang="en-US"/>
              <a:pPr fontAlgn="base">
                <a:spcBef>
                  <a:spcPct val="0"/>
                </a:spcBef>
                <a:spcAft>
                  <a:spcPct val="0"/>
                </a:spcAft>
              </a:pPr>
              <a:t>14</a:t>
            </a:fld>
            <a:endParaRPr lang="en-US"/>
          </a:p>
        </p:txBody>
      </p:sp>
      <p:sp>
        <p:nvSpPr>
          <p:cNvPr id="4" name="Title 3"/>
          <p:cNvSpPr>
            <a:spLocks noGrp="1"/>
          </p:cNvSpPr>
          <p:nvPr>
            <p:ph type="title"/>
          </p:nvPr>
        </p:nvSpPr>
        <p:spPr/>
        <p:txBody>
          <a:bodyPr/>
          <a:lstStyle/>
          <a:p>
            <a:pPr fontAlgn="auto">
              <a:spcAft>
                <a:spcPts val="0"/>
              </a:spcAft>
              <a:defRPr/>
            </a:pPr>
            <a:r>
              <a:rPr lang="en-US" dirty="0" smtClean="0"/>
              <a:t>ТВ-5</a:t>
            </a:r>
            <a:endParaRPr lang="en-US" dirty="0"/>
          </a:p>
        </p:txBody>
      </p:sp>
      <p:pic>
        <p:nvPicPr>
          <p:cNvPr id="28675" name="Content Placeholder 4"/>
          <p:cNvPicPr>
            <a:picLocks noGrp="1"/>
          </p:cNvPicPr>
          <p:nvPr>
            <p:ph idx="1"/>
          </p:nvPr>
        </p:nvPicPr>
        <p:blipFill>
          <a:blip r:embed="rId2"/>
          <a:srcRect/>
          <a:stretch>
            <a:fillRect/>
          </a:stretch>
        </p:blipFill>
        <p:spPr>
          <a:xfrm>
            <a:off x="533400" y="1371600"/>
            <a:ext cx="8153400" cy="51054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1C067B1-FF8D-4A07-B058-26C1D9DEA179}" type="slidenum">
              <a:rPr lang="en-US"/>
              <a:pPr fontAlgn="base">
                <a:spcBef>
                  <a:spcPct val="0"/>
                </a:spcBef>
                <a:spcAft>
                  <a:spcPct val="0"/>
                </a:spcAft>
              </a:pPr>
              <a:t>15</a:t>
            </a:fld>
            <a:endParaRPr lang="en-US"/>
          </a:p>
        </p:txBody>
      </p:sp>
      <p:sp>
        <p:nvSpPr>
          <p:cNvPr id="4" name="Title 3"/>
          <p:cNvSpPr>
            <a:spLocks noGrp="1"/>
          </p:cNvSpPr>
          <p:nvPr>
            <p:ph type="title"/>
          </p:nvPr>
        </p:nvSpPr>
        <p:spPr/>
        <p:txBody>
          <a:bodyPr/>
          <a:lstStyle/>
          <a:p>
            <a:pPr fontAlgn="auto">
              <a:spcAft>
                <a:spcPts val="0"/>
              </a:spcAft>
              <a:defRPr/>
            </a:pPr>
            <a:r>
              <a:rPr lang="en-US" dirty="0" smtClean="0"/>
              <a:t>ТВ-5</a:t>
            </a:r>
            <a:endParaRPr lang="en-US" dirty="0"/>
          </a:p>
        </p:txBody>
      </p:sp>
      <p:pic>
        <p:nvPicPr>
          <p:cNvPr id="29699" name="Content Placeholder 4"/>
          <p:cNvPicPr>
            <a:picLocks noGrp="1"/>
          </p:cNvPicPr>
          <p:nvPr>
            <p:ph idx="1"/>
          </p:nvPr>
        </p:nvPicPr>
        <p:blipFill>
          <a:blip r:embed="rId2"/>
          <a:srcRect/>
          <a:stretch>
            <a:fillRect/>
          </a:stretch>
        </p:blipFill>
        <p:spPr>
          <a:xfrm>
            <a:off x="1143000" y="1219200"/>
            <a:ext cx="6858000" cy="50292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0474052-E490-4D2C-ABEC-D232968EEA2D}" type="slidenum">
              <a:rPr lang="en-US"/>
              <a:pPr fontAlgn="base">
                <a:spcBef>
                  <a:spcPct val="0"/>
                </a:spcBef>
                <a:spcAft>
                  <a:spcPct val="0"/>
                </a:spcAft>
              </a:pPr>
              <a:t>16</a:t>
            </a:fld>
            <a:endParaRPr lang="en-US"/>
          </a:p>
        </p:txBody>
      </p:sp>
      <p:sp>
        <p:nvSpPr>
          <p:cNvPr id="4" name="Title 3"/>
          <p:cNvSpPr>
            <a:spLocks noGrp="1"/>
          </p:cNvSpPr>
          <p:nvPr>
            <p:ph type="title"/>
          </p:nvPr>
        </p:nvSpPr>
        <p:spPr/>
        <p:txBody>
          <a:bodyPr/>
          <a:lstStyle/>
          <a:p>
            <a:pPr fontAlgn="auto">
              <a:spcAft>
                <a:spcPts val="0"/>
              </a:spcAft>
              <a:defRPr/>
            </a:pPr>
            <a:r>
              <a:rPr lang="en-US" dirty="0" smtClean="0"/>
              <a:t>ТВ-9</a:t>
            </a:r>
            <a:endParaRPr lang="en-US" dirty="0"/>
          </a:p>
        </p:txBody>
      </p:sp>
      <p:pic>
        <p:nvPicPr>
          <p:cNvPr id="30723" name="Content Placeholder 4"/>
          <p:cNvPicPr>
            <a:picLocks noGrp="1"/>
          </p:cNvPicPr>
          <p:nvPr>
            <p:ph idx="1"/>
          </p:nvPr>
        </p:nvPicPr>
        <p:blipFill>
          <a:blip r:embed="rId2"/>
          <a:srcRect/>
          <a:stretch>
            <a:fillRect/>
          </a:stretch>
        </p:blipFill>
        <p:spPr>
          <a:xfrm>
            <a:off x="1066800" y="1524000"/>
            <a:ext cx="7010400" cy="4572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B0F8F40-A6F3-4012-83BB-268AAD21CB00}" type="slidenum">
              <a:rPr lang="en-US"/>
              <a:pPr fontAlgn="base">
                <a:spcBef>
                  <a:spcPct val="0"/>
                </a:spcBef>
                <a:spcAft>
                  <a:spcPct val="0"/>
                </a:spcAft>
              </a:pPr>
              <a:t>17</a:t>
            </a:fld>
            <a:endParaRPr lang="en-US"/>
          </a:p>
        </p:txBody>
      </p:sp>
      <p:sp>
        <p:nvSpPr>
          <p:cNvPr id="4" name="Title 3"/>
          <p:cNvSpPr>
            <a:spLocks noGrp="1"/>
          </p:cNvSpPr>
          <p:nvPr>
            <p:ph type="title"/>
          </p:nvPr>
        </p:nvSpPr>
        <p:spPr/>
        <p:txBody>
          <a:bodyPr/>
          <a:lstStyle/>
          <a:p>
            <a:pPr fontAlgn="auto">
              <a:spcAft>
                <a:spcPts val="0"/>
              </a:spcAft>
              <a:defRPr/>
            </a:pPr>
            <a:r>
              <a:rPr lang="en-US" dirty="0" smtClean="0"/>
              <a:t>ТВ-9</a:t>
            </a:r>
            <a:endParaRPr lang="en-US" dirty="0"/>
          </a:p>
        </p:txBody>
      </p:sp>
      <p:pic>
        <p:nvPicPr>
          <p:cNvPr id="31747" name="Content Placeholder 6"/>
          <p:cNvPicPr>
            <a:picLocks noGrp="1"/>
          </p:cNvPicPr>
          <p:nvPr>
            <p:ph idx="1"/>
          </p:nvPr>
        </p:nvPicPr>
        <p:blipFill>
          <a:blip r:embed="rId2"/>
          <a:srcRect/>
          <a:stretch>
            <a:fillRect/>
          </a:stretch>
        </p:blipFill>
        <p:spPr>
          <a:xfrm>
            <a:off x="914400" y="1524000"/>
            <a:ext cx="7467600" cy="46482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939050C-D07E-4D92-88F5-03A7CE0C9A67}" type="slidenum">
              <a:rPr lang="en-US"/>
              <a:pPr fontAlgn="base">
                <a:spcBef>
                  <a:spcPct val="0"/>
                </a:spcBef>
                <a:spcAft>
                  <a:spcPct val="0"/>
                </a:spcAft>
              </a:pPr>
              <a:t>18</a:t>
            </a:fld>
            <a:endParaRPr lang="en-US"/>
          </a:p>
        </p:txBody>
      </p:sp>
      <p:sp>
        <p:nvSpPr>
          <p:cNvPr id="4" name="Title 3"/>
          <p:cNvSpPr>
            <a:spLocks noGrp="1"/>
          </p:cNvSpPr>
          <p:nvPr>
            <p:ph type="title"/>
          </p:nvPr>
        </p:nvSpPr>
        <p:spPr/>
        <p:txBody>
          <a:bodyPr/>
          <a:lstStyle/>
          <a:p>
            <a:pPr fontAlgn="auto">
              <a:spcAft>
                <a:spcPts val="0"/>
              </a:spcAft>
              <a:defRPr/>
            </a:pPr>
            <a:r>
              <a:rPr lang="en-US" dirty="0" smtClean="0"/>
              <a:t>UBS</a:t>
            </a:r>
            <a:endParaRPr lang="en-US" dirty="0"/>
          </a:p>
        </p:txBody>
      </p:sp>
      <p:pic>
        <p:nvPicPr>
          <p:cNvPr id="32771" name="Content Placeholder 4"/>
          <p:cNvPicPr>
            <a:picLocks noGrp="1"/>
          </p:cNvPicPr>
          <p:nvPr>
            <p:ph idx="1"/>
          </p:nvPr>
        </p:nvPicPr>
        <p:blipFill>
          <a:blip r:embed="rId2"/>
          <a:srcRect/>
          <a:stretch>
            <a:fillRect/>
          </a:stretch>
        </p:blipFill>
        <p:spPr>
          <a:xfrm>
            <a:off x="762000" y="1219200"/>
            <a:ext cx="7620000" cy="48768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564C36A6-381C-470B-9D8E-9CA51BBEC9C8}" type="slidenum">
              <a:rPr lang="en-US"/>
              <a:pPr fontAlgn="base">
                <a:spcBef>
                  <a:spcPct val="0"/>
                </a:spcBef>
                <a:spcAft>
                  <a:spcPct val="0"/>
                </a:spcAft>
              </a:pPr>
              <a:t>19</a:t>
            </a:fld>
            <a:endParaRPr lang="en-US"/>
          </a:p>
        </p:txBody>
      </p:sp>
      <p:sp>
        <p:nvSpPr>
          <p:cNvPr id="4" name="Title 3"/>
          <p:cNvSpPr>
            <a:spLocks noGrp="1"/>
          </p:cNvSpPr>
          <p:nvPr>
            <p:ph type="title"/>
          </p:nvPr>
        </p:nvSpPr>
        <p:spPr/>
        <p:txBody>
          <a:bodyPr/>
          <a:lstStyle/>
          <a:p>
            <a:pPr fontAlgn="auto">
              <a:spcAft>
                <a:spcPts val="0"/>
              </a:spcAft>
              <a:defRPr/>
            </a:pPr>
            <a:r>
              <a:rPr lang="en-US" dirty="0" smtClean="0"/>
              <a:t>UBS</a:t>
            </a:r>
            <a:endParaRPr lang="en-US" dirty="0"/>
          </a:p>
        </p:txBody>
      </p:sp>
      <p:pic>
        <p:nvPicPr>
          <p:cNvPr id="33795" name="Content Placeholder 4"/>
          <p:cNvPicPr>
            <a:picLocks noGrp="1"/>
          </p:cNvPicPr>
          <p:nvPr>
            <p:ph idx="1"/>
          </p:nvPr>
        </p:nvPicPr>
        <p:blipFill>
          <a:blip r:embed="rId2"/>
          <a:srcRect/>
          <a:stretch>
            <a:fillRect/>
          </a:stretch>
        </p:blipFill>
        <p:spPr>
          <a:xfrm>
            <a:off x="762000" y="1295400"/>
            <a:ext cx="7391400" cy="4953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1"/>
          </p:nvPr>
        </p:nvSpPr>
        <p:spPr/>
        <p:txBody>
          <a:bodyPr/>
          <a:lstStyle/>
          <a:p>
            <a:pPr>
              <a:buFont typeface="Wingdings 3" pitchFamily="18" charset="2"/>
              <a:buNone/>
            </a:pPr>
            <a:r>
              <a:rPr lang="mn-MN" smtClean="0"/>
              <a:t>28.3. СЕХ нь Ерөнхийлөгчид нэр дэвшүүлсэн нам, нэр дэвшигч улс даяар үйл ажиллагаа явуулж байгаа бүх радио, телевизээр төлбөртэй, төлбөргүй явуулах нэвтрүүлгийн хугацаа, боломж нь адил байхаар тооцон, хуваарь хийж, санал авах өдрийг товлон зарласнаас хойш 15 хоногийн дотор батална.</a:t>
            </a:r>
          </a:p>
          <a:p>
            <a:pPr>
              <a:buFont typeface="Wingdings 3" pitchFamily="18" charset="2"/>
              <a:buNone/>
            </a:pPr>
            <a:endParaRPr lang="en-US" smtClean="0"/>
          </a:p>
        </p:txBody>
      </p:sp>
      <p:sp>
        <p:nvSpPr>
          <p:cNvPr id="16386"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2230E70-B404-4EB2-900F-741DFDD66C78}" type="slidenum">
              <a:rPr lang="en-US"/>
              <a:pPr fontAlgn="base">
                <a:spcBef>
                  <a:spcPct val="0"/>
                </a:spcBef>
                <a:spcAft>
                  <a:spcPct val="0"/>
                </a:spcAft>
              </a:pPr>
              <a:t>2</a:t>
            </a:fld>
            <a:endParaRPr lang="en-US"/>
          </a:p>
        </p:txBody>
      </p:sp>
      <p:sp>
        <p:nvSpPr>
          <p:cNvPr id="4" name="Title 3"/>
          <p:cNvSpPr>
            <a:spLocks noGrp="1"/>
          </p:cNvSpPr>
          <p:nvPr>
            <p:ph type="title"/>
          </p:nvPr>
        </p:nvSpPr>
        <p:spPr/>
        <p:txBody>
          <a:bodyPr>
            <a:normAutofit fontScale="90000"/>
          </a:bodyPr>
          <a:lstStyle/>
          <a:p>
            <a:pPr fontAlgn="auto">
              <a:spcAft>
                <a:spcPts val="0"/>
              </a:spcAft>
              <a:defRPr/>
            </a:pPr>
            <a:r>
              <a:rPr lang="mn-MN" dirty="0" smtClean="0"/>
              <a:t>МУ-ын Ерөнхийлөгчийн сонгуулийн тухай хууль</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7A34EE5-2C4E-4943-96D5-F9A5068C2897}" type="slidenum">
              <a:rPr lang="en-US"/>
              <a:pPr fontAlgn="base">
                <a:spcBef>
                  <a:spcPct val="0"/>
                </a:spcBef>
                <a:spcAft>
                  <a:spcPct val="0"/>
                </a:spcAft>
              </a:pPr>
              <a:t>20</a:t>
            </a:fld>
            <a:endParaRPr lang="en-US"/>
          </a:p>
        </p:txBody>
      </p:sp>
      <p:sp>
        <p:nvSpPr>
          <p:cNvPr id="4" name="Title 3"/>
          <p:cNvSpPr>
            <a:spLocks noGrp="1"/>
          </p:cNvSpPr>
          <p:nvPr>
            <p:ph type="title"/>
          </p:nvPr>
        </p:nvSpPr>
        <p:spPr/>
        <p:txBody>
          <a:bodyPr/>
          <a:lstStyle/>
          <a:p>
            <a:pPr fontAlgn="auto">
              <a:spcAft>
                <a:spcPts val="0"/>
              </a:spcAft>
              <a:defRPr/>
            </a:pPr>
            <a:r>
              <a:rPr lang="en-US" dirty="0" smtClean="0"/>
              <a:t>25-</a:t>
            </a:r>
            <a:r>
              <a:rPr lang="mn-MN" dirty="0" smtClean="0"/>
              <a:t>р суваг</a:t>
            </a:r>
            <a:endParaRPr lang="en-US" dirty="0"/>
          </a:p>
        </p:txBody>
      </p:sp>
      <p:pic>
        <p:nvPicPr>
          <p:cNvPr id="34819" name="Content Placeholder 4"/>
          <p:cNvPicPr>
            <a:picLocks noGrp="1"/>
          </p:cNvPicPr>
          <p:nvPr>
            <p:ph idx="1"/>
          </p:nvPr>
        </p:nvPicPr>
        <p:blipFill>
          <a:blip r:embed="rId2"/>
          <a:srcRect/>
          <a:stretch>
            <a:fillRect/>
          </a:stretch>
        </p:blipFill>
        <p:spPr>
          <a:xfrm>
            <a:off x="990600" y="1524000"/>
            <a:ext cx="7315200" cy="45720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26F0166-BA21-4DD4-94C4-B6A7796A7F19}" type="slidenum">
              <a:rPr lang="en-US"/>
              <a:pPr fontAlgn="base">
                <a:spcBef>
                  <a:spcPct val="0"/>
                </a:spcBef>
                <a:spcAft>
                  <a:spcPct val="0"/>
                </a:spcAft>
              </a:pPr>
              <a:t>21</a:t>
            </a:fld>
            <a:endParaRPr lang="en-US"/>
          </a:p>
        </p:txBody>
      </p:sp>
      <p:sp>
        <p:nvSpPr>
          <p:cNvPr id="4" name="Title 3"/>
          <p:cNvSpPr>
            <a:spLocks noGrp="1"/>
          </p:cNvSpPr>
          <p:nvPr>
            <p:ph type="title"/>
          </p:nvPr>
        </p:nvSpPr>
        <p:spPr/>
        <p:txBody>
          <a:bodyPr/>
          <a:lstStyle/>
          <a:p>
            <a:pPr fontAlgn="auto">
              <a:spcAft>
                <a:spcPts val="0"/>
              </a:spcAft>
              <a:defRPr/>
            </a:pPr>
            <a:r>
              <a:rPr lang="en-US" dirty="0" smtClean="0"/>
              <a:t>25-</a:t>
            </a:r>
            <a:r>
              <a:rPr lang="mn-MN" dirty="0" smtClean="0"/>
              <a:t>р суваг</a:t>
            </a:r>
            <a:endParaRPr lang="en-US" dirty="0"/>
          </a:p>
        </p:txBody>
      </p:sp>
      <p:pic>
        <p:nvPicPr>
          <p:cNvPr id="35843" name="Content Placeholder 4"/>
          <p:cNvPicPr>
            <a:picLocks noGrp="1"/>
          </p:cNvPicPr>
          <p:nvPr>
            <p:ph idx="1"/>
          </p:nvPr>
        </p:nvPicPr>
        <p:blipFill>
          <a:blip r:embed="rId2"/>
          <a:srcRect/>
          <a:stretch>
            <a:fillRect/>
          </a:stretch>
        </p:blipFill>
        <p:spPr>
          <a:xfrm>
            <a:off x="838200" y="1447800"/>
            <a:ext cx="7772400" cy="47244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077200" cy="1470025"/>
          </a:xfrm>
        </p:spPr>
        <p:txBody>
          <a:bodyPr>
            <a:noAutofit/>
          </a:bodyPr>
          <a:lstStyle/>
          <a:p>
            <a:pPr fontAlgn="auto">
              <a:spcAft>
                <a:spcPts val="0"/>
              </a:spcAft>
              <a:defRPr/>
            </a:pPr>
            <a:r>
              <a:rPr lang="mn-MN" sz="5400" u="sng" dirty="0" smtClean="0"/>
              <a:t>Мэдээний хөтөлбөрт хийсэн ажиглалт</a:t>
            </a:r>
          </a:p>
        </p:txBody>
      </p:sp>
      <p:sp>
        <p:nvSpPr>
          <p:cNvPr id="36866"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4595928-2931-4A53-B0AE-3A456A3E184C}" type="slidenum">
              <a:rPr lang="en-US"/>
              <a:pPr fontAlgn="base">
                <a:spcBef>
                  <a:spcPct val="0"/>
                </a:spcBef>
                <a:spcAft>
                  <a:spcPct val="0"/>
                </a:spcAft>
              </a:pPr>
              <a:t>22</a:t>
            </a:fld>
            <a:endParaRPr lang="en-US"/>
          </a:p>
        </p:txBody>
      </p:sp>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5E6C7AB-975B-4F91-AB0D-A67C2A22A243}" type="slidenum">
              <a:rPr lang="en-US"/>
              <a:pPr fontAlgn="base">
                <a:spcBef>
                  <a:spcPct val="0"/>
                </a:spcBef>
                <a:spcAft>
                  <a:spcPct val="0"/>
                </a:spcAft>
              </a:pPr>
              <a:t>23</a:t>
            </a:fld>
            <a:endParaRPr lang="en-US"/>
          </a:p>
        </p:txBody>
      </p:sp>
      <p:sp>
        <p:nvSpPr>
          <p:cNvPr id="4" name="Title 3"/>
          <p:cNvSpPr>
            <a:spLocks noGrp="1"/>
          </p:cNvSpPr>
          <p:nvPr>
            <p:ph type="title"/>
          </p:nvPr>
        </p:nvSpPr>
        <p:spPr/>
        <p:txBody>
          <a:bodyPr/>
          <a:lstStyle/>
          <a:p>
            <a:pPr fontAlgn="auto">
              <a:spcAft>
                <a:spcPts val="0"/>
              </a:spcAft>
              <a:defRPr/>
            </a:pPr>
            <a:r>
              <a:rPr lang="mn-MN" dirty="0" smtClean="0"/>
              <a:t>МҮОНТВ /Мэдээ/</a:t>
            </a:r>
            <a:endParaRPr lang="en-US" dirty="0"/>
          </a:p>
        </p:txBody>
      </p:sp>
      <p:pic>
        <p:nvPicPr>
          <p:cNvPr id="37891" name="Picture 2"/>
          <p:cNvPicPr>
            <a:picLocks noGrp="1" noChangeAspect="1" noChangeArrowheads="1"/>
          </p:cNvPicPr>
          <p:nvPr>
            <p:ph idx="1"/>
          </p:nvPr>
        </p:nvPicPr>
        <p:blipFill>
          <a:blip r:embed="rId2"/>
          <a:srcRect/>
          <a:stretch>
            <a:fillRect/>
          </a:stretch>
        </p:blipFill>
        <p:spPr>
          <a:xfrm>
            <a:off x="609600" y="1447800"/>
            <a:ext cx="7859713" cy="4738688"/>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24BAE26-22A3-4D37-B495-58B332C79CC5}" type="slidenum">
              <a:rPr lang="en-US"/>
              <a:pPr fontAlgn="base">
                <a:spcBef>
                  <a:spcPct val="0"/>
                </a:spcBef>
                <a:spcAft>
                  <a:spcPct val="0"/>
                </a:spcAft>
              </a:pPr>
              <a:t>24</a:t>
            </a:fld>
            <a:endParaRPr lang="en-US"/>
          </a:p>
        </p:txBody>
      </p:sp>
      <p:sp>
        <p:nvSpPr>
          <p:cNvPr id="4" name="Title 3"/>
          <p:cNvSpPr>
            <a:spLocks noGrp="1"/>
          </p:cNvSpPr>
          <p:nvPr>
            <p:ph type="title"/>
          </p:nvPr>
        </p:nvSpPr>
        <p:spPr/>
        <p:txBody>
          <a:bodyPr/>
          <a:lstStyle/>
          <a:p>
            <a:pPr fontAlgn="auto">
              <a:spcAft>
                <a:spcPts val="0"/>
              </a:spcAft>
              <a:defRPr/>
            </a:pPr>
            <a:r>
              <a:rPr lang="mn-MN" dirty="0" smtClean="0"/>
              <a:t>МҮОНТВ /Мэдээ/</a:t>
            </a:r>
            <a:endParaRPr lang="en-US" dirty="0"/>
          </a:p>
        </p:txBody>
      </p:sp>
      <p:pic>
        <p:nvPicPr>
          <p:cNvPr id="38915" name="Picture 2"/>
          <p:cNvPicPr>
            <a:picLocks noGrp="1" noChangeAspect="1" noChangeArrowheads="1"/>
          </p:cNvPicPr>
          <p:nvPr>
            <p:ph idx="1"/>
          </p:nvPr>
        </p:nvPicPr>
        <p:blipFill>
          <a:blip r:embed="rId2"/>
          <a:srcRect/>
          <a:stretch>
            <a:fillRect/>
          </a:stretch>
        </p:blipFill>
        <p:spPr>
          <a:xfrm>
            <a:off x="762000" y="1446213"/>
            <a:ext cx="7848600" cy="4732337"/>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1C8A475-BBE4-48C2-9113-D6C59AFD4F18}" type="slidenum">
              <a:rPr lang="en-US"/>
              <a:pPr fontAlgn="base">
                <a:spcBef>
                  <a:spcPct val="0"/>
                </a:spcBef>
                <a:spcAft>
                  <a:spcPct val="0"/>
                </a:spcAft>
              </a:pPr>
              <a:t>25</a:t>
            </a:fld>
            <a:endParaRPr lang="en-US"/>
          </a:p>
        </p:txBody>
      </p:sp>
      <p:sp>
        <p:nvSpPr>
          <p:cNvPr id="4" name="Title 3"/>
          <p:cNvSpPr>
            <a:spLocks noGrp="1"/>
          </p:cNvSpPr>
          <p:nvPr>
            <p:ph type="title"/>
          </p:nvPr>
        </p:nvSpPr>
        <p:spPr/>
        <p:txBody>
          <a:bodyPr/>
          <a:lstStyle/>
          <a:p>
            <a:pPr fontAlgn="auto">
              <a:spcAft>
                <a:spcPts val="0"/>
              </a:spcAft>
              <a:defRPr/>
            </a:pPr>
            <a:r>
              <a:rPr lang="mn-MN" dirty="0" smtClean="0"/>
              <a:t>ТВ-5 /мэдээ/</a:t>
            </a:r>
            <a:endParaRPr lang="en-US" dirty="0"/>
          </a:p>
        </p:txBody>
      </p:sp>
      <p:pic>
        <p:nvPicPr>
          <p:cNvPr id="39939" name="Picture 2"/>
          <p:cNvPicPr>
            <a:picLocks noGrp="1" noChangeAspect="1" noChangeArrowheads="1"/>
          </p:cNvPicPr>
          <p:nvPr>
            <p:ph idx="1"/>
          </p:nvPr>
        </p:nvPicPr>
        <p:blipFill>
          <a:blip r:embed="rId2"/>
          <a:srcRect/>
          <a:stretch>
            <a:fillRect/>
          </a:stretch>
        </p:blipFill>
        <p:spPr>
          <a:xfrm>
            <a:off x="609600" y="1371600"/>
            <a:ext cx="8077200" cy="487045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683D5A6-F81C-4DB5-86C8-DD785C8DD2FE}" type="slidenum">
              <a:rPr lang="en-US"/>
              <a:pPr fontAlgn="base">
                <a:spcBef>
                  <a:spcPct val="0"/>
                </a:spcBef>
                <a:spcAft>
                  <a:spcPct val="0"/>
                </a:spcAft>
              </a:pPr>
              <a:t>26</a:t>
            </a:fld>
            <a:endParaRPr lang="en-US"/>
          </a:p>
        </p:txBody>
      </p:sp>
      <p:sp>
        <p:nvSpPr>
          <p:cNvPr id="4" name="Title 3"/>
          <p:cNvSpPr>
            <a:spLocks noGrp="1"/>
          </p:cNvSpPr>
          <p:nvPr>
            <p:ph type="title"/>
          </p:nvPr>
        </p:nvSpPr>
        <p:spPr/>
        <p:txBody>
          <a:bodyPr/>
          <a:lstStyle/>
          <a:p>
            <a:pPr fontAlgn="auto">
              <a:spcAft>
                <a:spcPts val="0"/>
              </a:spcAft>
              <a:defRPr/>
            </a:pPr>
            <a:r>
              <a:rPr lang="mn-MN" dirty="0" smtClean="0"/>
              <a:t>ТВ-5 /мэдээ/</a:t>
            </a:r>
            <a:endParaRPr lang="en-US" dirty="0"/>
          </a:p>
        </p:txBody>
      </p:sp>
      <p:pic>
        <p:nvPicPr>
          <p:cNvPr id="40963" name="Picture 2"/>
          <p:cNvPicPr>
            <a:picLocks noGrp="1" noChangeAspect="1" noChangeArrowheads="1"/>
          </p:cNvPicPr>
          <p:nvPr>
            <p:ph idx="1"/>
          </p:nvPr>
        </p:nvPicPr>
        <p:blipFill>
          <a:blip r:embed="rId2"/>
          <a:srcRect/>
          <a:stretch>
            <a:fillRect/>
          </a:stretch>
        </p:blipFill>
        <p:spPr>
          <a:xfrm>
            <a:off x="838200" y="1600200"/>
            <a:ext cx="7632700" cy="4586288"/>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A9887D1B-64A1-4BB4-B1F5-6F302AC67366}" type="slidenum">
              <a:rPr lang="en-US"/>
              <a:pPr fontAlgn="base">
                <a:spcBef>
                  <a:spcPct val="0"/>
                </a:spcBef>
                <a:spcAft>
                  <a:spcPct val="0"/>
                </a:spcAft>
              </a:pPr>
              <a:t>27</a:t>
            </a:fld>
            <a:endParaRPr lang="en-US"/>
          </a:p>
        </p:txBody>
      </p:sp>
      <p:sp>
        <p:nvSpPr>
          <p:cNvPr id="4" name="Title 3"/>
          <p:cNvSpPr>
            <a:spLocks noGrp="1"/>
          </p:cNvSpPr>
          <p:nvPr>
            <p:ph type="title"/>
          </p:nvPr>
        </p:nvSpPr>
        <p:spPr/>
        <p:txBody>
          <a:bodyPr/>
          <a:lstStyle/>
          <a:p>
            <a:pPr fontAlgn="auto">
              <a:spcAft>
                <a:spcPts val="0"/>
              </a:spcAft>
              <a:defRPr/>
            </a:pPr>
            <a:r>
              <a:rPr lang="en-US" dirty="0" smtClean="0"/>
              <a:t>UBS /</a:t>
            </a:r>
            <a:r>
              <a:rPr lang="mn-MN" dirty="0" smtClean="0"/>
              <a:t>Мэдээ/</a:t>
            </a:r>
            <a:endParaRPr lang="en-US" dirty="0"/>
          </a:p>
        </p:txBody>
      </p:sp>
      <p:pic>
        <p:nvPicPr>
          <p:cNvPr id="41987" name="Picture 3"/>
          <p:cNvPicPr>
            <a:picLocks noGrp="1" noChangeAspect="1" noChangeArrowheads="1"/>
          </p:cNvPicPr>
          <p:nvPr>
            <p:ph idx="1"/>
          </p:nvPr>
        </p:nvPicPr>
        <p:blipFill>
          <a:blip r:embed="rId2"/>
          <a:srcRect/>
          <a:stretch>
            <a:fillRect/>
          </a:stretch>
        </p:blipFill>
        <p:spPr>
          <a:xfrm>
            <a:off x="533400" y="1219200"/>
            <a:ext cx="7848600" cy="4725988"/>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D225FFB-4E28-41F2-9DE1-7A1E064ACF3F}" type="slidenum">
              <a:rPr lang="en-US"/>
              <a:pPr fontAlgn="base">
                <a:spcBef>
                  <a:spcPct val="0"/>
                </a:spcBef>
                <a:spcAft>
                  <a:spcPct val="0"/>
                </a:spcAft>
              </a:pPr>
              <a:t>28</a:t>
            </a:fld>
            <a:endParaRPr lang="en-US"/>
          </a:p>
        </p:txBody>
      </p:sp>
      <p:sp>
        <p:nvSpPr>
          <p:cNvPr id="4" name="Title 3"/>
          <p:cNvSpPr>
            <a:spLocks noGrp="1"/>
          </p:cNvSpPr>
          <p:nvPr>
            <p:ph type="title"/>
          </p:nvPr>
        </p:nvSpPr>
        <p:spPr/>
        <p:txBody>
          <a:bodyPr/>
          <a:lstStyle/>
          <a:p>
            <a:pPr fontAlgn="auto">
              <a:spcAft>
                <a:spcPts val="0"/>
              </a:spcAft>
              <a:defRPr/>
            </a:pPr>
            <a:r>
              <a:rPr lang="en-US" dirty="0" smtClean="0"/>
              <a:t>UBS /</a:t>
            </a:r>
            <a:r>
              <a:rPr lang="mn-MN" dirty="0" smtClean="0"/>
              <a:t>Мэдээ/</a:t>
            </a:r>
            <a:endParaRPr lang="en-US" dirty="0"/>
          </a:p>
        </p:txBody>
      </p:sp>
      <p:pic>
        <p:nvPicPr>
          <p:cNvPr id="43011" name="Picture 2"/>
          <p:cNvPicPr>
            <a:picLocks noGrp="1" noChangeAspect="1" noChangeArrowheads="1"/>
          </p:cNvPicPr>
          <p:nvPr>
            <p:ph idx="1"/>
          </p:nvPr>
        </p:nvPicPr>
        <p:blipFill>
          <a:blip r:embed="rId2"/>
          <a:srcRect/>
          <a:stretch>
            <a:fillRect/>
          </a:stretch>
        </p:blipFill>
        <p:spPr>
          <a:xfrm>
            <a:off x="990600" y="1828800"/>
            <a:ext cx="7331075" cy="4419600"/>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C3D47056-558E-4AFA-96DE-F086CADAFC5D}" type="slidenum">
              <a:rPr lang="en-US"/>
              <a:pPr fontAlgn="base">
                <a:spcBef>
                  <a:spcPct val="0"/>
                </a:spcBef>
                <a:spcAft>
                  <a:spcPct val="0"/>
                </a:spcAft>
              </a:pPr>
              <a:t>29</a:t>
            </a:fld>
            <a:endParaRPr lang="en-US"/>
          </a:p>
        </p:txBody>
      </p:sp>
      <p:sp>
        <p:nvSpPr>
          <p:cNvPr id="4" name="Title 3"/>
          <p:cNvSpPr>
            <a:spLocks noGrp="1"/>
          </p:cNvSpPr>
          <p:nvPr>
            <p:ph type="title"/>
          </p:nvPr>
        </p:nvSpPr>
        <p:spPr/>
        <p:txBody>
          <a:bodyPr/>
          <a:lstStyle/>
          <a:p>
            <a:pPr fontAlgn="auto">
              <a:spcAft>
                <a:spcPts val="0"/>
              </a:spcAft>
              <a:defRPr/>
            </a:pPr>
            <a:r>
              <a:rPr lang="mn-MN" dirty="0" smtClean="0"/>
              <a:t>ТВ-9 /Мэдээ/</a:t>
            </a:r>
            <a:endParaRPr lang="en-US" dirty="0"/>
          </a:p>
        </p:txBody>
      </p:sp>
      <p:pic>
        <p:nvPicPr>
          <p:cNvPr id="44035" name="Picture 1"/>
          <p:cNvPicPr>
            <a:picLocks noGrp="1" noChangeAspect="1" noChangeArrowheads="1"/>
          </p:cNvPicPr>
          <p:nvPr>
            <p:ph idx="1"/>
          </p:nvPr>
        </p:nvPicPr>
        <p:blipFill>
          <a:blip r:embed="rId3"/>
          <a:srcRect/>
          <a:stretch>
            <a:fillRect/>
          </a:stretch>
        </p:blipFill>
        <p:spPr>
          <a:xfrm>
            <a:off x="820738" y="1524000"/>
            <a:ext cx="7713662" cy="45640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1371600"/>
            <a:ext cx="8229600" cy="4876800"/>
          </a:xfrm>
        </p:spPr>
        <p:txBody>
          <a:bodyPr/>
          <a:lstStyle/>
          <a:p>
            <a:r>
              <a:rPr lang="mn-MN" smtClean="0"/>
              <a:t>“Монгол улсын Ерөнхийлөгчийн 2009 оны сонгуульд нэр дэвшигчдийн улс даяар үйл ажиллагаа явуулж байгаа Радио, Телевизээр явуулах төлбөртэй болон төлбөргүй нэвтрүүлгийн хуваарь”-ийг баталсан. </a:t>
            </a:r>
          </a:p>
          <a:p>
            <a:endParaRPr lang="en-US" smtClean="0"/>
          </a:p>
        </p:txBody>
      </p:sp>
      <p:sp>
        <p:nvSpPr>
          <p:cNvPr id="1741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12DFD535-B4BC-4192-AE56-154BC4708975}" type="slidenum">
              <a:rPr lang="en-US"/>
              <a:pPr fontAlgn="base">
                <a:spcBef>
                  <a:spcPct val="0"/>
                </a:spcBef>
                <a:spcAft>
                  <a:spcPct val="0"/>
                </a:spcAft>
              </a:pPr>
              <a:t>3</a:t>
            </a:fld>
            <a:endParaRPr lang="en-US"/>
          </a:p>
        </p:txBody>
      </p:sp>
      <p:sp>
        <p:nvSpPr>
          <p:cNvPr id="2" name="Title 1"/>
          <p:cNvSpPr>
            <a:spLocks noGrp="1"/>
          </p:cNvSpPr>
          <p:nvPr>
            <p:ph type="title"/>
          </p:nvPr>
        </p:nvSpPr>
        <p:spPr>
          <a:xfrm>
            <a:off x="457200" y="457200"/>
            <a:ext cx="8229600" cy="960438"/>
          </a:xfrm>
        </p:spPr>
        <p:txBody>
          <a:bodyPr>
            <a:normAutofit fontScale="90000"/>
          </a:bodyPr>
          <a:lstStyle/>
          <a:p>
            <a:pPr fontAlgn="auto">
              <a:spcAft>
                <a:spcPts val="0"/>
              </a:spcAft>
              <a:defRPr/>
            </a:pPr>
            <a:r>
              <a:rPr lang="mn-MN" sz="3100" dirty="0" smtClean="0"/>
              <a:t>Монгол улсын Сонгуулийн ерөнхий хорооны 2009.04.08-ны өдрийн тогтоолоор </a:t>
            </a:r>
            <a:endParaRPr lang="en-US" dirty="0">
              <a:latin typeface="Arial" pitchFamily="34" charset="0"/>
              <a:cs typeface="Arial" pitchFamily="34" charset="0"/>
            </a:endParaRPr>
          </a:p>
        </p:txBody>
      </p:sp>
      <p:graphicFrame>
        <p:nvGraphicFramePr>
          <p:cNvPr id="6" name="Content Placeholder 4"/>
          <p:cNvGraphicFramePr>
            <a:graphicFrameLocks/>
          </p:cNvGraphicFramePr>
          <p:nvPr/>
        </p:nvGraphicFramePr>
        <p:xfrm>
          <a:off x="533400" y="3886200"/>
          <a:ext cx="8229600" cy="1189038"/>
        </p:xfrm>
        <a:graphic>
          <a:graphicData uri="http://schemas.openxmlformats.org/drawingml/2006/table">
            <a:tbl>
              <a:tblPr firstRow="1" bandRow="1">
                <a:tableStyleId>{5C22544A-7EE6-4342-B048-85BDC9FD1C3A}</a:tableStyleId>
              </a:tblPr>
              <a:tblGrid>
                <a:gridCol w="1600200"/>
                <a:gridCol w="1371600"/>
                <a:gridCol w="1143000"/>
                <a:gridCol w="1371600"/>
                <a:gridCol w="1371600"/>
                <a:gridCol w="1371600"/>
              </a:tblGrid>
              <a:tr h="370840">
                <a:tc>
                  <a:txBody>
                    <a:bodyPr/>
                    <a:lstStyle/>
                    <a:p>
                      <a:endParaRPr lang="en-US" sz="2000" b="1" dirty="0"/>
                    </a:p>
                  </a:txBody>
                  <a:tcPr/>
                </a:tc>
                <a:tc>
                  <a:txBody>
                    <a:bodyPr/>
                    <a:lstStyle/>
                    <a:p>
                      <a:r>
                        <a:rPr lang="mn-MN" sz="2000" b="1" dirty="0" smtClean="0"/>
                        <a:t>МҮОНТВ</a:t>
                      </a:r>
                      <a:endParaRPr lang="en-US" sz="2000" b="1" dirty="0"/>
                    </a:p>
                  </a:txBody>
                  <a:tcPr/>
                </a:tc>
                <a:tc>
                  <a:txBody>
                    <a:bodyPr/>
                    <a:lstStyle/>
                    <a:p>
                      <a:r>
                        <a:rPr lang="en-US" sz="2000" b="1" dirty="0" smtClean="0"/>
                        <a:t>TB-5</a:t>
                      </a:r>
                      <a:endParaRPr lang="en-US" sz="2000" b="1" dirty="0"/>
                    </a:p>
                  </a:txBody>
                  <a:tcPr/>
                </a:tc>
                <a:tc>
                  <a:txBody>
                    <a:bodyPr/>
                    <a:lstStyle/>
                    <a:p>
                      <a:r>
                        <a:rPr lang="en-US" sz="2000" b="1" dirty="0" smtClean="0"/>
                        <a:t>TB -9</a:t>
                      </a:r>
                      <a:endParaRPr lang="en-US" sz="2000" b="1" dirty="0"/>
                    </a:p>
                  </a:txBody>
                  <a:tcPr/>
                </a:tc>
                <a:tc>
                  <a:txBody>
                    <a:bodyPr/>
                    <a:lstStyle/>
                    <a:p>
                      <a:r>
                        <a:rPr lang="en-US" sz="2000" b="1" dirty="0" smtClean="0"/>
                        <a:t>UBS</a:t>
                      </a:r>
                      <a:endParaRPr lang="en-US" sz="2000" b="1" dirty="0"/>
                    </a:p>
                  </a:txBody>
                  <a:tcPr/>
                </a:tc>
                <a:tc>
                  <a:txBody>
                    <a:bodyPr/>
                    <a:lstStyle/>
                    <a:p>
                      <a:r>
                        <a:rPr lang="en-US" sz="2000" b="1" dirty="0" smtClean="0"/>
                        <a:t>Ch-25</a:t>
                      </a:r>
                      <a:endParaRPr lang="en-US" sz="2000" b="1" dirty="0"/>
                    </a:p>
                  </a:txBody>
                  <a:tcPr/>
                </a:tc>
              </a:tr>
              <a:tr h="370840">
                <a:tc>
                  <a:txBody>
                    <a:bodyPr/>
                    <a:lstStyle/>
                    <a:p>
                      <a:r>
                        <a:rPr lang="mn-MN" sz="2000" b="1" dirty="0" smtClean="0"/>
                        <a:t>Төлбөргүй</a:t>
                      </a:r>
                      <a:endParaRPr lang="en-US" sz="2000" b="1" dirty="0"/>
                    </a:p>
                  </a:txBody>
                  <a:tcPr/>
                </a:tc>
                <a:tc>
                  <a:txBody>
                    <a:bodyPr/>
                    <a:lstStyle/>
                    <a:p>
                      <a:r>
                        <a:rPr lang="mn-MN" sz="2000" b="1" dirty="0" smtClean="0"/>
                        <a:t>210</a:t>
                      </a:r>
                      <a:endParaRPr lang="en-US" sz="2000" b="1" dirty="0"/>
                    </a:p>
                  </a:txBody>
                  <a:tcPr/>
                </a:tc>
                <a:tc>
                  <a:txBody>
                    <a:bodyPr/>
                    <a:lstStyle/>
                    <a:p>
                      <a:r>
                        <a:rPr lang="mn-MN" sz="2000" b="1" dirty="0" smtClean="0"/>
                        <a:t>200</a:t>
                      </a:r>
                      <a:endParaRPr lang="en-US" sz="2000" b="1" dirty="0"/>
                    </a:p>
                  </a:txBody>
                  <a:tcPr/>
                </a:tc>
                <a:tc>
                  <a:txBody>
                    <a:bodyPr/>
                    <a:lstStyle/>
                    <a:p>
                      <a:r>
                        <a:rPr lang="mn-MN" sz="2000" b="1" dirty="0" smtClean="0"/>
                        <a:t>160</a:t>
                      </a:r>
                      <a:endParaRPr lang="en-US" sz="2000" b="1" dirty="0"/>
                    </a:p>
                  </a:txBody>
                  <a:tcPr/>
                </a:tc>
                <a:tc>
                  <a:txBody>
                    <a:bodyPr/>
                    <a:lstStyle/>
                    <a:p>
                      <a:r>
                        <a:rPr lang="mn-MN" sz="2000" b="1" dirty="0" smtClean="0"/>
                        <a:t>120</a:t>
                      </a:r>
                      <a:endParaRPr lang="en-US" sz="2000" b="1" dirty="0"/>
                    </a:p>
                  </a:txBody>
                  <a:tcPr/>
                </a:tc>
                <a:tc>
                  <a:txBody>
                    <a:bodyPr/>
                    <a:lstStyle/>
                    <a:p>
                      <a:r>
                        <a:rPr lang="mn-MN" sz="2000" b="1" dirty="0" smtClean="0"/>
                        <a:t>120</a:t>
                      </a:r>
                      <a:endParaRPr lang="en-US" sz="2000" b="1" dirty="0"/>
                    </a:p>
                  </a:txBody>
                  <a:tcPr/>
                </a:tc>
              </a:tr>
              <a:tr h="370840">
                <a:tc>
                  <a:txBody>
                    <a:bodyPr/>
                    <a:lstStyle/>
                    <a:p>
                      <a:r>
                        <a:rPr lang="mn-MN" sz="2000" b="1" dirty="0" smtClean="0"/>
                        <a:t>Төлбөртэй</a:t>
                      </a:r>
                      <a:endParaRPr lang="en-US" sz="2000" b="1" dirty="0"/>
                    </a:p>
                  </a:txBody>
                  <a:tcPr/>
                </a:tc>
                <a:tc>
                  <a:txBody>
                    <a:bodyPr/>
                    <a:lstStyle/>
                    <a:p>
                      <a:r>
                        <a:rPr lang="mn-MN" sz="2000" b="1" dirty="0" smtClean="0"/>
                        <a:t>180</a:t>
                      </a:r>
                      <a:endParaRPr lang="en-US" sz="2000" b="1" dirty="0"/>
                    </a:p>
                  </a:txBody>
                  <a:tcPr/>
                </a:tc>
                <a:tc>
                  <a:txBody>
                    <a:bodyPr/>
                    <a:lstStyle/>
                    <a:p>
                      <a:r>
                        <a:rPr lang="mn-MN" sz="2000" b="1" dirty="0" smtClean="0"/>
                        <a:t>540</a:t>
                      </a:r>
                      <a:endParaRPr lang="en-US" sz="2000" b="1" dirty="0"/>
                    </a:p>
                  </a:txBody>
                  <a:tcPr/>
                </a:tc>
                <a:tc>
                  <a:txBody>
                    <a:bodyPr/>
                    <a:lstStyle/>
                    <a:p>
                      <a:r>
                        <a:rPr lang="mn-MN" sz="2000" b="1" dirty="0" smtClean="0"/>
                        <a:t>1620</a:t>
                      </a:r>
                      <a:endParaRPr lang="en-US" sz="2000" b="1" dirty="0"/>
                    </a:p>
                  </a:txBody>
                  <a:tcPr/>
                </a:tc>
                <a:tc>
                  <a:txBody>
                    <a:bodyPr/>
                    <a:lstStyle/>
                    <a:p>
                      <a:r>
                        <a:rPr lang="mn-MN" sz="2000" b="1" dirty="0" smtClean="0"/>
                        <a:t>1315</a:t>
                      </a:r>
                      <a:endParaRPr lang="en-US" sz="2000" b="1" dirty="0"/>
                    </a:p>
                  </a:txBody>
                  <a:tcPr/>
                </a:tc>
                <a:tc>
                  <a:txBody>
                    <a:bodyPr/>
                    <a:lstStyle/>
                    <a:p>
                      <a:r>
                        <a:rPr lang="mn-MN" sz="2000" b="1" dirty="0" smtClean="0"/>
                        <a:t>1200</a:t>
                      </a:r>
                      <a:endParaRPr lang="en-US" sz="2000" b="1"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7B5A5035-E29E-413F-A82E-0B7C667AB461}" type="slidenum">
              <a:rPr lang="en-US"/>
              <a:pPr fontAlgn="base">
                <a:spcBef>
                  <a:spcPct val="0"/>
                </a:spcBef>
                <a:spcAft>
                  <a:spcPct val="0"/>
                </a:spcAft>
              </a:pPr>
              <a:t>30</a:t>
            </a:fld>
            <a:endParaRPr lang="en-US"/>
          </a:p>
        </p:txBody>
      </p:sp>
      <p:sp>
        <p:nvSpPr>
          <p:cNvPr id="4" name="Title 3"/>
          <p:cNvSpPr>
            <a:spLocks noGrp="1"/>
          </p:cNvSpPr>
          <p:nvPr>
            <p:ph type="title"/>
          </p:nvPr>
        </p:nvSpPr>
        <p:spPr/>
        <p:txBody>
          <a:bodyPr/>
          <a:lstStyle/>
          <a:p>
            <a:pPr fontAlgn="auto">
              <a:spcAft>
                <a:spcPts val="0"/>
              </a:spcAft>
              <a:defRPr/>
            </a:pPr>
            <a:r>
              <a:rPr lang="mn-MN" dirty="0" smtClean="0"/>
              <a:t>ТВ-9 /Мэдээ/</a:t>
            </a:r>
            <a:endParaRPr lang="en-US" dirty="0"/>
          </a:p>
        </p:txBody>
      </p:sp>
      <p:pic>
        <p:nvPicPr>
          <p:cNvPr id="46083" name="Picture 1"/>
          <p:cNvPicPr>
            <a:picLocks noGrp="1" noChangeAspect="1" noChangeArrowheads="1"/>
          </p:cNvPicPr>
          <p:nvPr>
            <p:ph idx="1"/>
          </p:nvPr>
        </p:nvPicPr>
        <p:blipFill>
          <a:blip r:embed="rId2"/>
          <a:srcRect/>
          <a:stretch>
            <a:fillRect/>
          </a:stretch>
        </p:blipFill>
        <p:spPr>
          <a:xfrm>
            <a:off x="533400" y="1295400"/>
            <a:ext cx="7847013" cy="47244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A2BCF11-668F-4C35-B9EA-7BC30B7BE351}" type="slidenum">
              <a:rPr lang="en-US"/>
              <a:pPr fontAlgn="base">
                <a:spcBef>
                  <a:spcPct val="0"/>
                </a:spcBef>
                <a:spcAft>
                  <a:spcPct val="0"/>
                </a:spcAft>
              </a:pPr>
              <a:t>31</a:t>
            </a:fld>
            <a:endParaRPr lang="en-US"/>
          </a:p>
        </p:txBody>
      </p:sp>
      <p:sp>
        <p:nvSpPr>
          <p:cNvPr id="4" name="Title 3"/>
          <p:cNvSpPr>
            <a:spLocks noGrp="1"/>
          </p:cNvSpPr>
          <p:nvPr>
            <p:ph type="title"/>
          </p:nvPr>
        </p:nvSpPr>
        <p:spPr/>
        <p:txBody>
          <a:bodyPr/>
          <a:lstStyle/>
          <a:p>
            <a:pPr fontAlgn="auto">
              <a:spcAft>
                <a:spcPts val="0"/>
              </a:spcAft>
              <a:defRPr/>
            </a:pPr>
            <a:r>
              <a:rPr lang="mn-MN" dirty="0" smtClean="0"/>
              <a:t>25-р суваг /мэдээ/</a:t>
            </a:r>
            <a:endParaRPr lang="en-US" dirty="0"/>
          </a:p>
        </p:txBody>
      </p:sp>
      <p:pic>
        <p:nvPicPr>
          <p:cNvPr id="47107" name="Picture 2"/>
          <p:cNvPicPr>
            <a:picLocks noGrp="1" noChangeAspect="1" noChangeArrowheads="1"/>
          </p:cNvPicPr>
          <p:nvPr>
            <p:ph idx="1"/>
          </p:nvPr>
        </p:nvPicPr>
        <p:blipFill>
          <a:blip r:embed="rId2"/>
          <a:srcRect/>
          <a:stretch>
            <a:fillRect/>
          </a:stretch>
        </p:blipFill>
        <p:spPr>
          <a:xfrm>
            <a:off x="914400" y="1538288"/>
            <a:ext cx="7772400" cy="4686300"/>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BA3FE90E-8AD7-4F76-A0B9-EDB8C75E4BA6}" type="slidenum">
              <a:rPr lang="en-US"/>
              <a:pPr fontAlgn="base">
                <a:spcBef>
                  <a:spcPct val="0"/>
                </a:spcBef>
                <a:spcAft>
                  <a:spcPct val="0"/>
                </a:spcAft>
              </a:pPr>
              <a:t>32</a:t>
            </a:fld>
            <a:endParaRPr lang="en-US"/>
          </a:p>
        </p:txBody>
      </p:sp>
      <p:sp>
        <p:nvSpPr>
          <p:cNvPr id="4" name="Title 3"/>
          <p:cNvSpPr>
            <a:spLocks noGrp="1"/>
          </p:cNvSpPr>
          <p:nvPr>
            <p:ph type="title"/>
          </p:nvPr>
        </p:nvSpPr>
        <p:spPr/>
        <p:txBody>
          <a:bodyPr/>
          <a:lstStyle/>
          <a:p>
            <a:pPr fontAlgn="auto">
              <a:spcAft>
                <a:spcPts val="0"/>
              </a:spcAft>
              <a:defRPr/>
            </a:pPr>
            <a:r>
              <a:rPr lang="mn-MN" dirty="0" smtClean="0"/>
              <a:t>25-р суваг /мэдээ/</a:t>
            </a:r>
            <a:endParaRPr lang="en-US" dirty="0"/>
          </a:p>
        </p:txBody>
      </p:sp>
      <p:pic>
        <p:nvPicPr>
          <p:cNvPr id="48131" name="Picture 2"/>
          <p:cNvPicPr>
            <a:picLocks noGrp="1" noChangeAspect="1" noChangeArrowheads="1"/>
          </p:cNvPicPr>
          <p:nvPr>
            <p:ph idx="1"/>
          </p:nvPr>
        </p:nvPicPr>
        <p:blipFill>
          <a:blip r:embed="rId2"/>
          <a:srcRect/>
          <a:stretch>
            <a:fillRect/>
          </a:stretch>
        </p:blipFill>
        <p:spPr>
          <a:xfrm>
            <a:off x="533400" y="1579563"/>
            <a:ext cx="8077200" cy="5126037"/>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64C4887F-FE6E-472C-82E7-D2075C675BF6}" type="slidenum">
              <a:rPr lang="en-US"/>
              <a:pPr fontAlgn="base">
                <a:spcBef>
                  <a:spcPct val="0"/>
                </a:spcBef>
                <a:spcAft>
                  <a:spcPct val="0"/>
                </a:spcAft>
              </a:pPr>
              <a:t>33</a:t>
            </a:fld>
            <a:endParaRPr lang="en-US"/>
          </a:p>
        </p:txBody>
      </p:sp>
      <p:sp>
        <p:nvSpPr>
          <p:cNvPr id="4" name="Title 3"/>
          <p:cNvSpPr>
            <a:spLocks noGrp="1"/>
          </p:cNvSpPr>
          <p:nvPr>
            <p:ph type="title"/>
          </p:nvPr>
        </p:nvSpPr>
        <p:spPr/>
        <p:txBody>
          <a:bodyPr/>
          <a:lstStyle/>
          <a:p>
            <a:pPr fontAlgn="auto">
              <a:spcAft>
                <a:spcPts val="0"/>
              </a:spcAft>
              <a:defRPr/>
            </a:pPr>
            <a:endParaRPr lang="en-US"/>
          </a:p>
        </p:txBody>
      </p:sp>
      <p:pic>
        <p:nvPicPr>
          <p:cNvPr id="49155" name="Picture 2"/>
          <p:cNvPicPr>
            <a:picLocks noGrp="1" noChangeAspect="1" noChangeArrowheads="1"/>
          </p:cNvPicPr>
          <p:nvPr>
            <p:ph idx="1"/>
          </p:nvPr>
        </p:nvPicPr>
        <p:blipFill>
          <a:blip r:embed="rId2"/>
          <a:srcRect/>
          <a:stretch>
            <a:fillRect/>
          </a:stretch>
        </p:blipFill>
        <p:spPr>
          <a:xfrm>
            <a:off x="636588" y="1371600"/>
            <a:ext cx="8202612" cy="4945063"/>
          </a:xfr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82BFCB48-985B-49C2-A21E-0414B2326EFB}" type="slidenum">
              <a:rPr lang="en-US"/>
              <a:pPr fontAlgn="base">
                <a:spcBef>
                  <a:spcPct val="0"/>
                </a:spcBef>
                <a:spcAft>
                  <a:spcPct val="0"/>
                </a:spcAft>
              </a:pPr>
              <a:t>34</a:t>
            </a:fld>
            <a:endParaRPr lang="en-US"/>
          </a:p>
        </p:txBody>
      </p:sp>
      <p:sp>
        <p:nvSpPr>
          <p:cNvPr id="4" name="Title 3"/>
          <p:cNvSpPr>
            <a:spLocks noGrp="1"/>
          </p:cNvSpPr>
          <p:nvPr>
            <p:ph type="title"/>
          </p:nvPr>
        </p:nvSpPr>
        <p:spPr/>
        <p:txBody>
          <a:bodyPr/>
          <a:lstStyle/>
          <a:p>
            <a:pPr fontAlgn="auto">
              <a:spcAft>
                <a:spcPts val="0"/>
              </a:spcAft>
              <a:defRPr/>
            </a:pPr>
            <a:endParaRPr lang="en-US"/>
          </a:p>
        </p:txBody>
      </p:sp>
      <p:pic>
        <p:nvPicPr>
          <p:cNvPr id="50179" name="Picture 2"/>
          <p:cNvPicPr>
            <a:picLocks noGrp="1" noChangeAspect="1" noChangeArrowheads="1"/>
          </p:cNvPicPr>
          <p:nvPr>
            <p:ph idx="1"/>
          </p:nvPr>
        </p:nvPicPr>
        <p:blipFill>
          <a:blip r:embed="rId2"/>
          <a:srcRect/>
          <a:stretch>
            <a:fillRect/>
          </a:stretch>
        </p:blipFill>
        <p:spPr>
          <a:xfrm>
            <a:off x="609600" y="1355725"/>
            <a:ext cx="8305800" cy="5006975"/>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1"/>
          <p:cNvSpPr>
            <a:spLocks noGrp="1"/>
          </p:cNvSpPr>
          <p:nvPr>
            <p:ph idx="1"/>
          </p:nvPr>
        </p:nvSpPr>
        <p:spPr>
          <a:xfrm>
            <a:off x="990600" y="1981200"/>
            <a:ext cx="7162800" cy="2209800"/>
          </a:xfrm>
        </p:spPr>
        <p:txBody>
          <a:bodyPr/>
          <a:lstStyle/>
          <a:p>
            <a:pPr algn="ctr"/>
            <a:r>
              <a:rPr lang="mn-MN" sz="4400" smtClean="0"/>
              <a:t>АНХААРАЛ ХАНДУУЛСАНД БАЯРЛАЛАА</a:t>
            </a:r>
            <a:endParaRPr lang="en-US" sz="4400" smtClean="0"/>
          </a:p>
        </p:txBody>
      </p:sp>
      <p:sp>
        <p:nvSpPr>
          <p:cNvPr id="51202"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4CFD5AA-A36F-45F5-A500-DF365C4F9B93}" type="slidenum">
              <a:rPr lang="en-US"/>
              <a:pPr fontAlgn="base">
                <a:spcBef>
                  <a:spcPct val="0"/>
                </a:spcBef>
                <a:spcAft>
                  <a:spcPct val="0"/>
                </a:spcAft>
              </a:pPr>
              <a:t>35</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p:txBody>
          <a:bodyPr/>
          <a:lstStyle/>
          <a:p>
            <a:r>
              <a:rPr lang="mn-MN" smtClean="0">
                <a:latin typeface="Arial Mon" pitchFamily="34" charset="0"/>
              </a:rPr>
              <a:t>Мониторингид </a:t>
            </a:r>
            <a:r>
              <a:rPr lang="mn-MN" smtClean="0"/>
              <a:t>үндэсний хэмжээнд өргөн нэвтрүүлэг эрхэлдэг</a:t>
            </a:r>
          </a:p>
          <a:p>
            <a:pPr lvl="1"/>
            <a:r>
              <a:rPr lang="mn-MN" smtClean="0"/>
              <a:t>МҮОНТ</a:t>
            </a:r>
          </a:p>
          <a:p>
            <a:pPr lvl="1"/>
            <a:r>
              <a:rPr lang="en-US" smtClean="0"/>
              <a:t>UBS</a:t>
            </a:r>
            <a:endParaRPr lang="mn-MN" smtClean="0"/>
          </a:p>
          <a:p>
            <a:pPr lvl="1"/>
            <a:r>
              <a:rPr lang="en-US" smtClean="0"/>
              <a:t>TV5</a:t>
            </a:r>
            <a:endParaRPr lang="mn-MN" smtClean="0"/>
          </a:p>
          <a:p>
            <a:pPr lvl="1"/>
            <a:r>
              <a:rPr lang="en-US" smtClean="0"/>
              <a:t>TV9</a:t>
            </a:r>
            <a:endParaRPr lang="mn-MN" smtClean="0"/>
          </a:p>
          <a:p>
            <a:pPr lvl="1"/>
            <a:r>
              <a:rPr lang="en-US" smtClean="0"/>
              <a:t>MN 25 </a:t>
            </a:r>
            <a:r>
              <a:rPr lang="mn-MN" smtClean="0"/>
              <a:t>телевизийн таван</a:t>
            </a:r>
            <a:r>
              <a:rPr lang="en-US" smtClean="0"/>
              <a:t> </a:t>
            </a:r>
            <a:r>
              <a:rPr lang="mn-MN" smtClean="0"/>
              <a:t>сувгийг хамруулна.</a:t>
            </a:r>
          </a:p>
          <a:p>
            <a:r>
              <a:rPr lang="mn-MN" b="1" i="1" smtClean="0">
                <a:latin typeface="Arial Mon" pitchFamily="34" charset="0"/>
              </a:rPr>
              <a:t>Хугацаа</a:t>
            </a:r>
          </a:p>
          <a:p>
            <a:pPr lvl="1"/>
            <a:r>
              <a:rPr lang="mn-MN" smtClean="0"/>
              <a:t>2009 оны 5 сарын 4-нөөс эхлэх  долоо хоногоос эхлэн сурталчилгааны хамгийн идэвхтэй үе болох сүүлийн хоёр  долоо хоногийн турш хийнэ. </a:t>
            </a:r>
            <a:endParaRPr lang="en-US" smtClean="0"/>
          </a:p>
          <a:p>
            <a:pPr lvl="1"/>
            <a:endParaRPr lang="mn-MN" smtClean="0"/>
          </a:p>
        </p:txBody>
      </p:sp>
      <p:sp>
        <p:nvSpPr>
          <p:cNvPr id="18434"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2E04D58-652C-4308-A79B-8F79AF788B79}" type="slidenum">
              <a:rPr lang="en-US"/>
              <a:pPr fontAlgn="base">
                <a:spcBef>
                  <a:spcPct val="0"/>
                </a:spcBef>
                <a:spcAft>
                  <a:spcPct val="0"/>
                </a:spcAft>
              </a:pPr>
              <a:t>4</a:t>
            </a:fld>
            <a:endParaRPr lang="en-US"/>
          </a:p>
        </p:txBody>
      </p:sp>
      <p:sp>
        <p:nvSpPr>
          <p:cNvPr id="4" name="Title 3"/>
          <p:cNvSpPr>
            <a:spLocks noGrp="1"/>
          </p:cNvSpPr>
          <p:nvPr>
            <p:ph type="title"/>
          </p:nvPr>
        </p:nvSpPr>
        <p:spPr/>
        <p:txBody>
          <a:bodyPr>
            <a:normAutofit fontScale="90000"/>
          </a:bodyPr>
          <a:lstStyle/>
          <a:p>
            <a:pPr fontAlgn="auto">
              <a:spcAft>
                <a:spcPts val="0"/>
              </a:spcAft>
              <a:defRPr/>
            </a:pPr>
            <a:r>
              <a:rPr lang="mn-MN" dirty="0" smtClean="0"/>
              <a:t>Мониторингийн хүрээ, хугацаа</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p:txBody>
          <a:bodyPr/>
          <a:lstStyle/>
          <a:p>
            <a:r>
              <a:rPr lang="mn-MN" smtClean="0"/>
              <a:t>Мониторингийг 2005 оны Ерөнхийлөгчийн, 2008 оны УИХ-ын сонгуулийн үеэр ашигласан, Словакийн МЕМО байгууллагын мэдээлэл цуглуулах, боловсруулах арга зүйн дагуу хийж, мэдээллийг дээрх байгууллагын өгсөн тусгай программаар боловсруулж байна.   </a:t>
            </a:r>
            <a:endParaRPr lang="en-US" smtClean="0"/>
          </a:p>
        </p:txBody>
      </p:sp>
      <p:sp>
        <p:nvSpPr>
          <p:cNvPr id="19458"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2C73E39D-4DFA-4332-86E7-09CB34630A80}" type="slidenum">
              <a:rPr lang="en-US"/>
              <a:pPr fontAlgn="base">
                <a:spcBef>
                  <a:spcPct val="0"/>
                </a:spcBef>
                <a:spcAft>
                  <a:spcPct val="0"/>
                </a:spcAft>
              </a:pPr>
              <a:t>5</a:t>
            </a:fld>
            <a:endParaRPr lang="en-US"/>
          </a:p>
        </p:txBody>
      </p:sp>
      <p:sp>
        <p:nvSpPr>
          <p:cNvPr id="4" name="Title 3"/>
          <p:cNvSpPr>
            <a:spLocks noGrp="1"/>
          </p:cNvSpPr>
          <p:nvPr>
            <p:ph type="title"/>
          </p:nvPr>
        </p:nvSpPr>
        <p:spPr/>
        <p:txBody>
          <a:bodyPr/>
          <a:lstStyle/>
          <a:p>
            <a:pPr fontAlgn="auto">
              <a:spcAft>
                <a:spcPts val="0"/>
              </a:spcAft>
              <a:defRPr/>
            </a:pPr>
            <a:r>
              <a:rPr lang="mn-MN" dirty="0" smtClean="0"/>
              <a:t>Мониторингийн арга зүй</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365760" indent="-256032" fontAlgn="auto">
              <a:spcAft>
                <a:spcPts val="0"/>
              </a:spcAft>
              <a:buFont typeface="Wingdings 3"/>
              <a:buNone/>
              <a:defRPr/>
            </a:pPr>
            <a:endParaRPr lang="en-US" dirty="0" smtClean="0"/>
          </a:p>
          <a:p>
            <a:pPr marL="365760" indent="-256032" fontAlgn="auto">
              <a:spcAft>
                <a:spcPts val="0"/>
              </a:spcAft>
              <a:buFont typeface="Wingdings 3"/>
              <a:buChar char=""/>
              <a:defRPr/>
            </a:pPr>
            <a:r>
              <a:rPr lang="mn-MN" dirty="0" smtClean="0"/>
              <a:t>Үүнийг хийхдээ нам, нэр дэвшигчдэд ХМХ-ээс зориулсан эфирийн цаг, зай талбайг хэмжив. Радио, телевизийн хувьд улс төрийн этгээдүүдэд зориулсан цагийг хэмжихдээ дуу, дүрс аль алиныг нь минут, секундээр тооцсон.  Улс төрийн аль нэг этгээдийн тухай өөрөө бус сэтгүүлч, эсвэл өөр нэгэн этгээд, эсвэл өрсөлдөгч нь нэг өгүүлбэрт багтаан дурдаад өнгөрвөл шууд нэг секунд гэж тооцсон болно. Улс төрийн этгээдийн талаарх мэдээлэл гурван секундээс дээшгүй бол мөн нэг секунд гэж тооцов. Дэлгэц дээр нэг нэр дэвшигч ярьж байхад цаана нь нөгөө нэг нэр лэвшигч санаандгүй мэтээр өнгөрсөн дүрсийг ч хэмжсэн.</a:t>
            </a:r>
            <a:endParaRPr lang="en-US" dirty="0" smtClean="0"/>
          </a:p>
        </p:txBody>
      </p:sp>
      <p:sp>
        <p:nvSpPr>
          <p:cNvPr id="20482"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3ED2878F-B491-4B46-A8F0-2786594B7737}" type="slidenum">
              <a:rPr lang="en-US"/>
              <a:pPr fontAlgn="base">
                <a:spcBef>
                  <a:spcPct val="0"/>
                </a:spcBef>
                <a:spcAft>
                  <a:spcPct val="0"/>
                </a:spcAft>
              </a:pPr>
              <a:t>6</a:t>
            </a:fld>
            <a:endParaRPr lang="en-US"/>
          </a:p>
        </p:txBody>
      </p:sp>
      <p:sp>
        <p:nvSpPr>
          <p:cNvPr id="4" name="Title 3"/>
          <p:cNvSpPr>
            <a:spLocks noGrp="1"/>
          </p:cNvSpPr>
          <p:nvPr>
            <p:ph type="title"/>
          </p:nvPr>
        </p:nvSpPr>
        <p:spPr/>
        <p:txBody>
          <a:bodyPr/>
          <a:lstStyle/>
          <a:p>
            <a:pPr fontAlgn="auto">
              <a:spcAft>
                <a:spcPts val="0"/>
              </a:spcAft>
              <a:defRPr/>
            </a:pPr>
            <a:r>
              <a:rPr lang="mn-MN" i="1" u="sng" dirty="0" smtClean="0"/>
              <a:t>Тоон шинжилгээ</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idx="1"/>
          </p:nvPr>
        </p:nvSpPr>
        <p:spPr>
          <a:xfrm>
            <a:off x="457200" y="1481138"/>
            <a:ext cx="8229600" cy="4919662"/>
          </a:xfrm>
        </p:spPr>
        <p:txBody>
          <a:bodyPr/>
          <a:lstStyle/>
          <a:p>
            <a:r>
              <a:rPr lang="mn-MN" sz="1400" smtClean="0"/>
              <a:t>Чанарын шинжилгээгээр сонгуульд өрсөлдсөн улс төрийн нам, нэр дэвшигчдийн талаарх мэдээллийн агуулга нь эерэг, сөрөг, төвийг сахисан /нейтрал/ алин байсныг үнэлсэн юм. Энэ нь тухайн хэвлэл мэдээллийн байгууллага сонгуульд өрсөлдсөн нам, эвсэл, нэр дэвшигчдэд аль хэр шударга хандсаны үнэлгээ юм. Үнэлгээ нь таван шатлалт хэмжээстэй. Үүнд:  </a:t>
            </a:r>
            <a:endParaRPr lang="en-US" sz="1400" smtClean="0"/>
          </a:p>
          <a:p>
            <a:r>
              <a:rPr lang="mn-MN" sz="1400" b="1" smtClean="0"/>
              <a:t>Нэг</a:t>
            </a:r>
            <a:r>
              <a:rPr lang="mn-MN" sz="1400" smtClean="0"/>
              <a:t> гэсэн үнэлгээг тухайн этгээдийг маш эерэг буюу үнэлгээг тухайн улс төрийн этгээдийг маш эерэг буюу магтсан, биширсэн, тахин шүтсэн байдлаар, мэдээлэл нь хэт эерэг сэтгэл төрүүлэхүйц, сэтгэлийн хөдөлгөөн агуулсан тохиолдол өгөв.  </a:t>
            </a:r>
            <a:endParaRPr lang="en-US" sz="1400" smtClean="0"/>
          </a:p>
          <a:p>
            <a:r>
              <a:rPr lang="mn-MN" sz="1400" b="1" smtClean="0"/>
              <a:t>Хоёр </a:t>
            </a:r>
            <a:r>
              <a:rPr lang="mn-MN" sz="1400" smtClean="0"/>
              <a:t>гэсэн үнэлгээг хэт магтан биширсэн биш ч сонгогчдод тухайн этгээдийн талаар эерэг сэтгэгдэл төрүүлэхүйц мэдээллийг агуулсан бол өгөв.</a:t>
            </a:r>
            <a:endParaRPr lang="en-US" sz="1400" smtClean="0"/>
          </a:p>
          <a:p>
            <a:r>
              <a:rPr lang="mn-MN" sz="1400" b="1" smtClean="0"/>
              <a:t>Гурав </a:t>
            </a:r>
            <a:r>
              <a:rPr lang="mn-MN" sz="1400" smtClean="0"/>
              <a:t>гэсэн үнэлгээг тухайн этгээдийн талаар баримттай, сэтгэл хөдлөлгүйгээр мэдээллийг хүргэсэн тохиолдолд өгнө. </a:t>
            </a:r>
            <a:endParaRPr lang="en-US" sz="1400" smtClean="0"/>
          </a:p>
          <a:p>
            <a:r>
              <a:rPr lang="mn-MN" sz="1400" b="1" smtClean="0"/>
              <a:t>Дөрөв </a:t>
            </a:r>
            <a:r>
              <a:rPr lang="mn-MN" sz="1400" smtClean="0"/>
              <a:t>гэсэн үнэлгээг тухайн этгээдийг муулах хандлагатай, үзэгчдэд сөрөг сэтгэгдэл төрүүлэхүйц бол өгөв. </a:t>
            </a:r>
            <a:endParaRPr lang="en-US" sz="1400" smtClean="0"/>
          </a:p>
          <a:p>
            <a:r>
              <a:rPr lang="mn-MN" sz="1400" b="1" smtClean="0"/>
              <a:t>Тав </a:t>
            </a:r>
            <a:r>
              <a:rPr lang="mn-MN" sz="1400" smtClean="0"/>
              <a:t>гэсэн үнэлгээг улс төрийн этгээдийг илт муулсан, сөрөг сэтгэлийн хөдөлгөөн гаргаж буруутган, илт нэг талыг барьсан бол өгөв. </a:t>
            </a:r>
            <a:endParaRPr lang="en-US" sz="1400" smtClean="0"/>
          </a:p>
          <a:p>
            <a:r>
              <a:rPr lang="en-US" sz="1400" smtClean="0"/>
              <a:t>	</a:t>
            </a:r>
            <a:r>
              <a:rPr lang="mn-MN" sz="1400" smtClean="0"/>
              <a:t>Дээрх таван шатлалыг ашиглаж, нэгтгэн дүгнэхдээ эерэг, сөрөг, төвийг сахисан /нейтрал/ гэсэн үндсэн гурван түвшинт байдлаар дүгнэсэн болно. </a:t>
            </a:r>
            <a:endParaRPr lang="en-US" sz="1400" smtClean="0"/>
          </a:p>
          <a:p>
            <a:r>
              <a:rPr lang="mn-MN" sz="1400" smtClean="0"/>
              <a:t>	Учир нь тухайн этгээдийн талаарх мэдээллийг үнэлэхдээ ажиглагчид хэт туйлшран, эргэлзэх асуудал гаргахгүйн үүднээс 5 шатлалд хуваан үзэж байна. </a:t>
            </a:r>
            <a:endParaRPr lang="en-US" sz="1400" smtClean="0"/>
          </a:p>
          <a:p>
            <a:endParaRPr lang="en-US" sz="1400" smtClean="0"/>
          </a:p>
        </p:txBody>
      </p:sp>
      <p:sp>
        <p:nvSpPr>
          <p:cNvPr id="21506"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0C98891B-A1C6-4025-AE6A-F1281103949A}" type="slidenum">
              <a:rPr lang="en-US"/>
              <a:pPr fontAlgn="base">
                <a:spcBef>
                  <a:spcPct val="0"/>
                </a:spcBef>
                <a:spcAft>
                  <a:spcPct val="0"/>
                </a:spcAft>
              </a:pPr>
              <a:t>7</a:t>
            </a:fld>
            <a:endParaRPr lang="en-US"/>
          </a:p>
        </p:txBody>
      </p:sp>
      <p:sp>
        <p:nvSpPr>
          <p:cNvPr id="4" name="Title 3"/>
          <p:cNvSpPr>
            <a:spLocks noGrp="1"/>
          </p:cNvSpPr>
          <p:nvPr>
            <p:ph type="title"/>
          </p:nvPr>
        </p:nvSpPr>
        <p:spPr/>
        <p:txBody>
          <a:bodyPr/>
          <a:lstStyle/>
          <a:p>
            <a:pPr fontAlgn="auto">
              <a:spcAft>
                <a:spcPts val="0"/>
              </a:spcAft>
              <a:defRPr/>
            </a:pPr>
            <a:r>
              <a:rPr lang="mn-MN" i="1" u="sng" dirty="0" smtClean="0"/>
              <a:t>Чанарын шинжилгээ</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p:txBody>
          <a:bodyPr/>
          <a:lstStyle/>
          <a:p>
            <a:r>
              <a:rPr lang="mn-MN" sz="4000" smtClean="0"/>
              <a:t>Тэнцвэрт</a:t>
            </a:r>
            <a:r>
              <a:rPr lang="en-US" sz="4000" smtClean="0"/>
              <a:t>, </a:t>
            </a:r>
            <a:r>
              <a:rPr lang="mn-MN" sz="4000" smtClean="0"/>
              <a:t>шударга байдал</a:t>
            </a:r>
            <a:endParaRPr lang="en-US" sz="4000" smtClean="0"/>
          </a:p>
          <a:p>
            <a:r>
              <a:rPr lang="mn-MN" sz="4000" smtClean="0">
                <a:latin typeface="Arial" charset="0"/>
                <a:cs typeface="Arial" charset="0"/>
              </a:rPr>
              <a:t>Мэдээллийн өнгө аяс</a:t>
            </a:r>
            <a:endParaRPr lang="en-US" sz="4000" smtClean="0">
              <a:latin typeface="Arial" charset="0"/>
              <a:cs typeface="Arial" charset="0"/>
            </a:endParaRPr>
          </a:p>
          <a:p>
            <a:r>
              <a:rPr lang="mn-MN" sz="4000" smtClean="0">
                <a:latin typeface="Arial" charset="0"/>
                <a:cs typeface="Arial" charset="0"/>
              </a:rPr>
              <a:t>Хэвлэл мэдээллийн нөлөө</a:t>
            </a:r>
          </a:p>
          <a:p>
            <a:r>
              <a:rPr lang="mn-MN" sz="4000" smtClean="0"/>
              <a:t>Мэдээний хөтөлбөрийн тэнцвэрт байдал, мэргэжлийн түвшин</a:t>
            </a:r>
            <a:endParaRPr lang="en-US" sz="4000" smtClean="0"/>
          </a:p>
        </p:txBody>
      </p:sp>
      <p:sp>
        <p:nvSpPr>
          <p:cNvPr id="2253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D8145853-47FD-4DE1-A30F-D5D8B4B74D23}" type="slidenum">
              <a:rPr lang="en-US"/>
              <a:pPr fontAlgn="base">
                <a:spcBef>
                  <a:spcPct val="0"/>
                </a:spcBef>
                <a:spcAft>
                  <a:spcPct val="0"/>
                </a:spcAft>
              </a:pPr>
              <a:t>8</a:t>
            </a:fld>
            <a:endParaRPr lang="en-US"/>
          </a:p>
        </p:txBody>
      </p:sp>
      <p:sp>
        <p:nvSpPr>
          <p:cNvPr id="2" name="Title 1"/>
          <p:cNvSpPr>
            <a:spLocks noGrp="1"/>
          </p:cNvSpPr>
          <p:nvPr>
            <p:ph type="title"/>
          </p:nvPr>
        </p:nvSpPr>
        <p:spPr/>
        <p:txBody>
          <a:bodyPr/>
          <a:lstStyle/>
          <a:p>
            <a:pPr fontAlgn="auto">
              <a:spcAft>
                <a:spcPts val="0"/>
              </a:spcAft>
              <a:defRPr/>
            </a:pPr>
            <a:r>
              <a:rPr lang="mn-MN" dirty="0" smtClean="0"/>
              <a:t>Мониторингийн чиглэл</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65760" indent="-256032" fontAlgn="auto">
              <a:spcAft>
                <a:spcPts val="0"/>
              </a:spcAft>
              <a:buFont typeface="Wingdings 3"/>
              <a:buChar char=""/>
              <a:defRPr/>
            </a:pPr>
            <a:r>
              <a:rPr lang="mn-MN" dirty="0" smtClean="0"/>
              <a:t>Сонгуулийн мониторинг хийсэн 2 хоногийн хугацаанд </a:t>
            </a:r>
            <a:r>
              <a:rPr lang="en-US" dirty="0" smtClean="0"/>
              <a:t>(М</a:t>
            </a:r>
            <a:r>
              <a:rPr lang="mn-MN" dirty="0" smtClean="0"/>
              <a:t>ҮОН</a:t>
            </a:r>
            <a:r>
              <a:rPr lang="en-US" dirty="0" smtClean="0"/>
              <a:t>ТВ, UBS</a:t>
            </a:r>
            <a:r>
              <a:rPr lang="mn-MN" dirty="0" smtClean="0"/>
              <a:t>,</a:t>
            </a:r>
            <a:r>
              <a:rPr lang="en-US" dirty="0" smtClean="0"/>
              <a:t> 25-р </a:t>
            </a:r>
            <a:r>
              <a:rPr lang="en-US" dirty="0" err="1" smtClean="0"/>
              <a:t>суваг</a:t>
            </a:r>
            <a:r>
              <a:rPr lang="en-US" dirty="0" smtClean="0"/>
              <a:t>, TV</a:t>
            </a:r>
            <a:r>
              <a:rPr lang="mn-MN" dirty="0" smtClean="0"/>
              <a:t>5</a:t>
            </a:r>
            <a:r>
              <a:rPr lang="en-US" dirty="0" smtClean="0"/>
              <a:t>, TV9,) </a:t>
            </a:r>
            <a:r>
              <a:rPr lang="mn-MN" dirty="0" smtClean="0"/>
              <a:t>телевизийн нийт 10499 минут эфирт мониторинг хийхэд 5</a:t>
            </a:r>
            <a:r>
              <a:rPr lang="en-US" dirty="0" smtClean="0"/>
              <a:t>59</a:t>
            </a:r>
            <a:r>
              <a:rPr lang="mn-MN" dirty="0" smtClean="0"/>
              <a:t> минутыг сонгуулийн мэдээлэлд зориулсан байна.</a:t>
            </a:r>
            <a:endParaRPr lang="en-US" dirty="0" smtClean="0"/>
          </a:p>
          <a:p>
            <a:pPr marL="365760" indent="-256032" fontAlgn="auto">
              <a:spcAft>
                <a:spcPts val="0"/>
              </a:spcAft>
              <a:buFont typeface="Wingdings 3"/>
              <a:buChar char=""/>
              <a:defRPr/>
            </a:pPr>
            <a:r>
              <a:rPr lang="mn-MN" dirty="0" smtClean="0"/>
              <a:t>Мэдээний хөтөлбөрт Н.Энхбаярын талаар  эерэг мэдээлэл 1 цаг 40 минут, Ц.Элбэгдоржийн талаар  39 минут  байсан бол  Н.Энхбаярын талаар 9 минут, Ц.Элбэгдоржийн талаар  38 минутийн  сөрөг мэдээлэл  явсан байна. </a:t>
            </a:r>
            <a:endParaRPr lang="en-US" dirty="0" smtClean="0"/>
          </a:p>
          <a:p>
            <a:pPr marL="365760" indent="-256032" fontAlgn="auto">
              <a:spcAft>
                <a:spcPts val="0"/>
              </a:spcAft>
              <a:buFont typeface="Wingdings 3"/>
              <a:buNone/>
              <a:defRPr/>
            </a:pPr>
            <a:endParaRPr lang="en-US" dirty="0"/>
          </a:p>
        </p:txBody>
      </p:sp>
      <p:sp>
        <p:nvSpPr>
          <p:cNvPr id="23554" name="Slide Number Placeholder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8A09C3A-DD93-43A3-8B9F-389E71C52F2D}" type="slidenum">
              <a:rPr lang="en-US"/>
              <a:pPr fontAlgn="base">
                <a:spcBef>
                  <a:spcPct val="0"/>
                </a:spcBef>
                <a:spcAft>
                  <a:spcPct val="0"/>
                </a:spcAft>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1159</TotalTime>
  <Words>568</Words>
  <Application>Microsoft Office PowerPoint</Application>
  <PresentationFormat>On-screen Show (4:3)</PresentationFormat>
  <Paragraphs>105</Paragraphs>
  <Slides>35</Slides>
  <Notes>1</Notes>
  <HiddenSlides>0</HiddenSlides>
  <MMClips>0</MMClips>
  <ScaleCrop>false</ScaleCrop>
  <HeadingPairs>
    <vt:vector size="6" baseType="variant">
      <vt:variant>
        <vt:lpstr>Fonts Used</vt:lpstr>
      </vt:variant>
      <vt:variant>
        <vt:i4>8</vt:i4>
      </vt:variant>
      <vt:variant>
        <vt:lpstr>Design Template</vt:lpstr>
      </vt:variant>
      <vt:variant>
        <vt:i4>8</vt:i4>
      </vt:variant>
      <vt:variant>
        <vt:lpstr>Slide Titles</vt:lpstr>
      </vt:variant>
      <vt:variant>
        <vt:i4>35</vt:i4>
      </vt:variant>
    </vt:vector>
  </HeadingPairs>
  <TitlesOfParts>
    <vt:vector size="51" baseType="lpstr">
      <vt:lpstr>Lucida Sans Unicode</vt:lpstr>
      <vt:lpstr>Arial</vt:lpstr>
      <vt:lpstr>Wingdings 3</vt:lpstr>
      <vt:lpstr>Verdana</vt:lpstr>
      <vt:lpstr>Wingdings 2</vt:lpstr>
      <vt:lpstr>Calibri</vt:lpstr>
      <vt:lpstr>Times New Roman</vt:lpstr>
      <vt:lpstr>Arial Mon</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mcs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enkhee</cp:lastModifiedBy>
  <cp:revision>141</cp:revision>
  <dcterms:created xsi:type="dcterms:W3CDTF">2008-06-12T17:02:02Z</dcterms:created>
  <dcterms:modified xsi:type="dcterms:W3CDTF">2009-05-13T02:15:12Z</dcterms:modified>
</cp:coreProperties>
</file>